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3EEED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4">
              <a:lumOff val="44000"/>
            </a:scheme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E3EEED"/>
        </a:fontRef>
        <a:srgbClr val="E3EEED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D2D7DA"/>
          </a:solidFill>
        </a:fill>
      </a:tcStyle>
    </a:wholeTbl>
    <a:band2H>
      <a:tcTxStyle/>
      <a:tcStyle>
        <a:tcBdr/>
        <a:fill>
          <a:solidFill>
            <a:srgbClr val="EAECED"/>
          </a:solidFill>
        </a:fill>
      </a:tcStyle>
    </a:band2H>
    <a:firstCol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381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381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E3EEED"/>
        </a:fontRef>
        <a:srgbClr val="E3EEED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CBE0D2"/>
          </a:solidFill>
        </a:fill>
      </a:tcStyle>
    </a:wholeTbl>
    <a:band2H>
      <a:tcTxStyle/>
      <a:tcStyle>
        <a:tcBdr/>
        <a:fill>
          <a:solidFill>
            <a:srgbClr val="E7F0EA"/>
          </a:solidFill>
        </a:fill>
      </a:tcStyle>
    </a:band2H>
    <a:firstCol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381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381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E3EEED"/>
        </a:fontRef>
        <a:srgbClr val="E3EEED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4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4">
              <a:lumOff val="44000"/>
            </a:schemeClr>
          </a:solidFill>
        </a:fill>
      </a:tcStyle>
    </a:band2H>
    <a:firstCol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4">
              <a:lumOff val="44000"/>
            </a:schemeClr>
          </a:solidFill>
        </a:fill>
      </a:tcStyle>
    </a:firstCol>
    <a:la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381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4">
              <a:lumOff val="44000"/>
            </a:schemeClr>
          </a:solidFill>
        </a:fill>
      </a:tcStyle>
    </a:lastRow>
    <a:fir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381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chemeClr val="accent4">
              <a:lumOff val="44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E3EEED"/>
        </a:fontRef>
        <a:srgbClr val="E3EEE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AFCFC"/>
          </a:solidFill>
        </a:fill>
      </a:tcStyle>
    </a:wholeTbl>
    <a:band2H>
      <a:tcTxStyle/>
      <a:tcStyle>
        <a:tcBdr/>
        <a:fill>
          <a:solidFill>
            <a:srgbClr val="383536"/>
          </a:solidFill>
        </a:fill>
      </a:tcStyle>
    </a:band2H>
    <a:firstCol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E3EEED"/>
        </a:fontRef>
        <a:srgbClr val="E3EEE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E3EEED"/>
              </a:solidFill>
              <a:prstDash val="solid"/>
              <a:round/>
            </a:ln>
          </a:top>
          <a:bottom>
            <a:ln w="25400" cap="flat">
              <a:solidFill>
                <a:srgbClr val="E3EEE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83536"/>
          </a:solidFill>
        </a:fill>
      </a:tcStyle>
    </a:lastRow>
    <a:fir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E3EEED"/>
              </a:solidFill>
              <a:prstDash val="solid"/>
              <a:round/>
            </a:ln>
          </a:top>
          <a:bottom>
            <a:ln w="25400" cap="flat">
              <a:solidFill>
                <a:srgbClr val="E3EEE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E3EEED"/>
        </a:fontRef>
        <a:srgbClr val="E3EEED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F4F8F8"/>
          </a:solidFill>
        </a:fill>
      </a:tcStyle>
    </a:wholeTbl>
    <a:band2H>
      <a:tcTxStyle/>
      <a:tcStyle>
        <a:tcBdr/>
        <a:fill>
          <a:solidFill>
            <a:srgbClr val="FAFCFC"/>
          </a:solidFill>
        </a:fill>
      </a:tcStyle>
    </a:band2H>
    <a:firstCol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E3EEED"/>
          </a:solidFill>
        </a:fill>
      </a:tcStyle>
    </a:firstCol>
    <a:la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38100" cap="flat">
              <a:solidFill>
                <a:srgbClr val="383536"/>
              </a:solidFill>
              <a:prstDash val="solid"/>
              <a:round/>
            </a:ln>
          </a:top>
          <a:bottom>
            <a:ln w="127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E3EEED"/>
          </a:solidFill>
        </a:fill>
      </a:tcStyle>
    </a:lastRow>
    <a:firstRow>
      <a:tcTxStyle b="on" i="off">
        <a:fontRef idx="minor">
          <a:srgbClr val="383536"/>
        </a:fontRef>
        <a:srgbClr val="383536"/>
      </a:tcTxStyle>
      <a:tcStyle>
        <a:tcBdr>
          <a:left>
            <a:ln w="12700" cap="flat">
              <a:solidFill>
                <a:srgbClr val="383536"/>
              </a:solidFill>
              <a:prstDash val="solid"/>
              <a:round/>
            </a:ln>
          </a:left>
          <a:right>
            <a:ln w="12700" cap="flat">
              <a:solidFill>
                <a:srgbClr val="383536"/>
              </a:solidFill>
              <a:prstDash val="solid"/>
              <a:round/>
            </a:ln>
          </a:right>
          <a:top>
            <a:ln w="12700" cap="flat">
              <a:solidFill>
                <a:srgbClr val="383536"/>
              </a:solidFill>
              <a:prstDash val="solid"/>
              <a:round/>
            </a:ln>
          </a:top>
          <a:bottom>
            <a:ln w="38100" cap="flat">
              <a:solidFill>
                <a:srgbClr val="383536"/>
              </a:solidFill>
              <a:prstDash val="solid"/>
              <a:round/>
            </a:ln>
          </a:bottom>
          <a:insideH>
            <a:ln w="12700" cap="flat">
              <a:solidFill>
                <a:srgbClr val="383536"/>
              </a:solidFill>
              <a:prstDash val="solid"/>
              <a:round/>
            </a:ln>
          </a:insideH>
          <a:insideV>
            <a:ln w="12700" cap="flat">
              <a:solidFill>
                <a:srgbClr val="383536"/>
              </a:solidFill>
              <a:prstDash val="solid"/>
              <a:round/>
            </a:ln>
          </a:insideV>
        </a:tcBdr>
        <a:fill>
          <a:solidFill>
            <a:srgbClr val="E3EEED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4"/>
  </p:normalViewPr>
  <p:slideViewPr>
    <p:cSldViewPr snapToGrid="0">
      <p:cViewPr varScale="1">
        <p:scale>
          <a:sx n="150" d="100"/>
          <a:sy n="150" d="100"/>
        </p:scale>
        <p:origin x="16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tif>
</file>

<file path=ppt/media/image5.tif>
</file>

<file path=ppt/media/image6.tif>
</file>

<file path=ppt/media/image7.t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Shape 9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8" name="Shape 9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9;p2"/>
          <p:cNvGrpSpPr/>
          <p:nvPr/>
        </p:nvGrpSpPr>
        <p:grpSpPr>
          <a:xfrm>
            <a:off x="-1901174" y="-611431"/>
            <a:ext cx="4544064" cy="4516254"/>
            <a:chOff x="0" y="0"/>
            <a:chExt cx="4544062" cy="4516253"/>
          </a:xfrm>
        </p:grpSpPr>
        <p:sp>
          <p:nvSpPr>
            <p:cNvPr id="21" name="Google Shape;10;p2"/>
            <p:cNvSpPr/>
            <p:nvPr/>
          </p:nvSpPr>
          <p:spPr>
            <a:xfrm>
              <a:off x="0" y="2534433"/>
              <a:ext cx="2552842" cy="1507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2" name="Google Shape;11;p2"/>
            <p:cNvSpPr/>
            <p:nvPr/>
          </p:nvSpPr>
          <p:spPr>
            <a:xfrm>
              <a:off x="971652" y="245129"/>
              <a:ext cx="3031690" cy="20045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31" name="Google Shape;12;p2"/>
            <p:cNvGrpSpPr/>
            <p:nvPr/>
          </p:nvGrpSpPr>
          <p:grpSpPr>
            <a:xfrm>
              <a:off x="3742387" y="959930"/>
              <a:ext cx="801676" cy="397825"/>
              <a:chOff x="0" y="0"/>
              <a:chExt cx="801674" cy="397824"/>
            </a:xfrm>
          </p:grpSpPr>
          <p:sp>
            <p:nvSpPr>
              <p:cNvPr id="23" name="Google Shape;13;p2"/>
              <p:cNvSpPr/>
              <p:nvPr/>
            </p:nvSpPr>
            <p:spPr>
              <a:xfrm>
                <a:off x="341116" y="674"/>
                <a:ext cx="120792" cy="120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2908"/>
                    </a:lnTo>
                    <a:lnTo>
                      <a:pt x="18704" y="21600"/>
                    </a:lnTo>
                    <a:lnTo>
                      <a:pt x="21600" y="18692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" name="Google Shape;14;p2"/>
              <p:cNvSpPr/>
              <p:nvPr/>
            </p:nvSpPr>
            <p:spPr>
              <a:xfrm>
                <a:off x="341116" y="-1"/>
                <a:ext cx="120792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708"/>
                    </a:lnTo>
                    <a:lnTo>
                      <a:pt x="3017" y="21600"/>
                    </a:lnTo>
                    <a:lnTo>
                      <a:pt x="21600" y="3013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" name="Google Shape;15;p2"/>
              <p:cNvSpPr/>
              <p:nvPr/>
            </p:nvSpPr>
            <p:spPr>
              <a:xfrm>
                <a:off x="680715" y="-1"/>
                <a:ext cx="120960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92" y="0"/>
                    </a:moveTo>
                    <a:lnTo>
                      <a:pt x="0" y="3013"/>
                    </a:lnTo>
                    <a:lnTo>
                      <a:pt x="18557" y="21600"/>
                    </a:lnTo>
                    <a:lnTo>
                      <a:pt x="21600" y="18708"/>
                    </a:lnTo>
                    <a:lnTo>
                      <a:pt x="28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" name="Google Shape;16;p2"/>
              <p:cNvSpPr/>
              <p:nvPr/>
            </p:nvSpPr>
            <p:spPr>
              <a:xfrm>
                <a:off x="680715" y="-1"/>
                <a:ext cx="120960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57" y="0"/>
                    </a:moveTo>
                    <a:lnTo>
                      <a:pt x="0" y="18708"/>
                    </a:lnTo>
                    <a:lnTo>
                      <a:pt x="3013" y="21600"/>
                    </a:lnTo>
                    <a:lnTo>
                      <a:pt x="21600" y="3013"/>
                    </a:lnTo>
                    <a:lnTo>
                      <a:pt x="1855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" name="Google Shape;17;p2"/>
              <p:cNvSpPr/>
              <p:nvPr/>
            </p:nvSpPr>
            <p:spPr>
              <a:xfrm>
                <a:off x="-1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08" y="0"/>
                    </a:moveTo>
                    <a:lnTo>
                      <a:pt x="0" y="2892"/>
                    </a:lnTo>
                    <a:lnTo>
                      <a:pt x="18692" y="21600"/>
                    </a:lnTo>
                    <a:lnTo>
                      <a:pt x="21600" y="18587"/>
                    </a:lnTo>
                    <a:lnTo>
                      <a:pt x="29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" name="Google Shape;18;p2"/>
              <p:cNvSpPr/>
              <p:nvPr/>
            </p:nvSpPr>
            <p:spPr>
              <a:xfrm>
                <a:off x="-1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92" y="0"/>
                    </a:moveTo>
                    <a:lnTo>
                      <a:pt x="0" y="18587"/>
                    </a:lnTo>
                    <a:lnTo>
                      <a:pt x="2908" y="21600"/>
                    </a:lnTo>
                    <a:lnTo>
                      <a:pt x="21600" y="2892"/>
                    </a:lnTo>
                    <a:lnTo>
                      <a:pt x="18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" name="Google Shape;19;p2"/>
              <p:cNvSpPr/>
              <p:nvPr/>
            </p:nvSpPr>
            <p:spPr>
              <a:xfrm>
                <a:off x="339092" y="276182"/>
                <a:ext cx="120792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3013"/>
                    </a:lnTo>
                    <a:lnTo>
                      <a:pt x="18704" y="21600"/>
                    </a:lnTo>
                    <a:lnTo>
                      <a:pt x="21600" y="18708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" name="Google Shape;20;p2"/>
              <p:cNvSpPr/>
              <p:nvPr/>
            </p:nvSpPr>
            <p:spPr>
              <a:xfrm>
                <a:off x="339092" y="276857"/>
                <a:ext cx="120792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587"/>
                    </a:lnTo>
                    <a:lnTo>
                      <a:pt x="3017" y="21600"/>
                    </a:lnTo>
                    <a:lnTo>
                      <a:pt x="21600" y="2892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9" name="Google Shape;21;p2"/>
            <p:cNvGrpSpPr/>
            <p:nvPr/>
          </p:nvGrpSpPr>
          <p:grpSpPr>
            <a:xfrm>
              <a:off x="1416685" y="-1"/>
              <a:ext cx="3126981" cy="4516254"/>
              <a:chOff x="0" y="0"/>
              <a:chExt cx="3126979" cy="4516252"/>
            </a:xfrm>
          </p:grpSpPr>
          <p:grpSp>
            <p:nvGrpSpPr>
              <p:cNvPr id="37" name="Google Shape;22;p2"/>
              <p:cNvGrpSpPr/>
              <p:nvPr/>
            </p:nvGrpSpPr>
            <p:grpSpPr>
              <a:xfrm>
                <a:off x="-1" y="-1"/>
                <a:ext cx="3126981" cy="4425211"/>
                <a:chOff x="0" y="0"/>
                <a:chExt cx="3126979" cy="4425209"/>
              </a:xfrm>
            </p:grpSpPr>
            <p:sp>
              <p:nvSpPr>
                <p:cNvPr id="32" name="Google Shape;23;p2"/>
                <p:cNvSpPr/>
                <p:nvPr/>
              </p:nvSpPr>
              <p:spPr>
                <a:xfrm>
                  <a:off x="19662" y="1691609"/>
                  <a:ext cx="602356" cy="60248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3" name="Google Shape;24;p2"/>
                <p:cNvSpPr/>
                <p:nvPr/>
              </p:nvSpPr>
              <p:spPr>
                <a:xfrm>
                  <a:off x="2979134" y="0"/>
                  <a:ext cx="147846" cy="1482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4" name="Google Shape;25;p2"/>
                <p:cNvSpPr/>
                <p:nvPr/>
              </p:nvSpPr>
              <p:spPr>
                <a:xfrm>
                  <a:off x="0" y="95413"/>
                  <a:ext cx="3026144" cy="43297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" name="Google Shape;26;p2"/>
                <p:cNvSpPr/>
                <p:nvPr/>
              </p:nvSpPr>
              <p:spPr>
                <a:xfrm>
                  <a:off x="400561" y="1143201"/>
                  <a:ext cx="1226012" cy="1868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6" name="Google Shape;27;p2"/>
                <p:cNvSpPr/>
                <p:nvPr/>
              </p:nvSpPr>
              <p:spPr>
                <a:xfrm>
                  <a:off x="65037" y="2672468"/>
                  <a:ext cx="652395" cy="10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8" name="Google Shape;28;p2"/>
              <p:cNvSpPr/>
              <p:nvPr/>
            </p:nvSpPr>
            <p:spPr>
              <a:xfrm>
                <a:off x="101522" y="4368027"/>
                <a:ext cx="147847" cy="14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60" name="Google Shape;29;p2"/>
          <p:cNvGrpSpPr/>
          <p:nvPr/>
        </p:nvGrpSpPr>
        <p:grpSpPr>
          <a:xfrm>
            <a:off x="5634851" y="-1073777"/>
            <a:ext cx="7541924" cy="7636457"/>
            <a:chOff x="0" y="0"/>
            <a:chExt cx="7541922" cy="7636456"/>
          </a:xfrm>
        </p:grpSpPr>
        <p:sp>
          <p:nvSpPr>
            <p:cNvPr id="41" name="Google Shape;30;p2"/>
            <p:cNvSpPr/>
            <p:nvPr/>
          </p:nvSpPr>
          <p:spPr>
            <a:xfrm rot="10800000" flipH="1">
              <a:off x="887469" y="-1"/>
              <a:ext cx="6654454" cy="7636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8" name="Google Shape;31;p2"/>
            <p:cNvGrpSpPr/>
            <p:nvPr/>
          </p:nvGrpSpPr>
          <p:grpSpPr>
            <a:xfrm>
              <a:off x="533919" y="2771694"/>
              <a:ext cx="2552974" cy="3705565"/>
              <a:chOff x="0" y="0"/>
              <a:chExt cx="2552973" cy="3705564"/>
            </a:xfrm>
          </p:grpSpPr>
          <p:sp>
            <p:nvSpPr>
              <p:cNvPr id="42" name="Google Shape;32;p2"/>
              <p:cNvSpPr/>
              <p:nvPr/>
            </p:nvSpPr>
            <p:spPr>
              <a:xfrm rot="10800000" flipH="1">
                <a:off x="2045244" y="1833388"/>
                <a:ext cx="491675" cy="491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3" name="Google Shape;33;p2"/>
              <p:cNvSpPr/>
              <p:nvPr/>
            </p:nvSpPr>
            <p:spPr>
              <a:xfrm rot="10800000" flipH="1">
                <a:off x="2367424" y="0"/>
                <a:ext cx="120901" cy="1207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" name="Google Shape;34;p2"/>
              <p:cNvSpPr/>
              <p:nvPr/>
            </p:nvSpPr>
            <p:spPr>
              <a:xfrm rot="10800000" flipH="1">
                <a:off x="0" y="3585321"/>
                <a:ext cx="120791" cy="1202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5" name="Google Shape;35;p2"/>
              <p:cNvSpPr/>
              <p:nvPr/>
            </p:nvSpPr>
            <p:spPr>
              <a:xfrm rot="10800000" flipH="1">
                <a:off x="82754" y="93630"/>
                <a:ext cx="2470220" cy="3534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" name="Google Shape;36;p2"/>
              <p:cNvSpPr/>
              <p:nvPr/>
            </p:nvSpPr>
            <p:spPr>
              <a:xfrm rot="10800000" flipH="1">
                <a:off x="1225358" y="1247685"/>
                <a:ext cx="1000587" cy="1525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" name="Google Shape;37;p2"/>
              <p:cNvSpPr/>
              <p:nvPr/>
            </p:nvSpPr>
            <p:spPr>
              <a:xfrm rot="10800000" flipH="1">
                <a:off x="1967231" y="683641"/>
                <a:ext cx="532619" cy="840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49" name="Google Shape;38;p2"/>
            <p:cNvSpPr/>
            <p:nvPr/>
          </p:nvSpPr>
          <p:spPr>
            <a:xfrm rot="10800000" flipH="1">
              <a:off x="2839812" y="4755013"/>
              <a:ext cx="1464841" cy="2586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8" name="Google Shape;39;p2"/>
            <p:cNvGrpSpPr/>
            <p:nvPr/>
          </p:nvGrpSpPr>
          <p:grpSpPr>
            <a:xfrm>
              <a:off x="-1" y="5573765"/>
              <a:ext cx="827013" cy="410007"/>
              <a:chOff x="0" y="0"/>
              <a:chExt cx="827011" cy="410006"/>
            </a:xfrm>
          </p:grpSpPr>
          <p:sp>
            <p:nvSpPr>
              <p:cNvPr id="50" name="Google Shape;40;p2"/>
              <p:cNvSpPr/>
              <p:nvPr/>
            </p:nvSpPr>
            <p:spPr>
              <a:xfrm flipH="1">
                <a:off x="352225" y="0"/>
                <a:ext cx="124379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1" name="Google Shape;41;p2"/>
              <p:cNvSpPr/>
              <p:nvPr/>
            </p:nvSpPr>
            <p:spPr>
              <a:xfrm flipH="1">
                <a:off x="352225" y="0"/>
                <a:ext cx="124379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2" name="Google Shape;42;p2"/>
              <p:cNvSpPr/>
              <p:nvPr/>
            </p:nvSpPr>
            <p:spPr>
              <a:xfrm flipH="1">
                <a:off x="701573" y="606"/>
                <a:ext cx="124833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" name="Google Shape;43;p2"/>
              <p:cNvSpPr/>
              <p:nvPr/>
            </p:nvSpPr>
            <p:spPr>
              <a:xfrm flipH="1">
                <a:off x="702179" y="0"/>
                <a:ext cx="124833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4" name="Google Shape;44;p2"/>
              <p:cNvSpPr/>
              <p:nvPr/>
            </p:nvSpPr>
            <p:spPr>
              <a:xfrm flipH="1">
                <a:off x="0" y="285156"/>
                <a:ext cx="124226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5" name="Google Shape;45;p2"/>
              <p:cNvSpPr/>
              <p:nvPr/>
            </p:nvSpPr>
            <p:spPr>
              <a:xfrm flipH="1">
                <a:off x="0" y="285156"/>
                <a:ext cx="124226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" name="Google Shape;46;p2"/>
              <p:cNvSpPr/>
              <p:nvPr/>
            </p:nvSpPr>
            <p:spPr>
              <a:xfrm flipH="1">
                <a:off x="349801" y="285156"/>
                <a:ext cx="124985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" name="Google Shape;47;p2"/>
              <p:cNvSpPr/>
              <p:nvPr/>
            </p:nvSpPr>
            <p:spPr>
              <a:xfrm flipH="1">
                <a:off x="349801" y="285156"/>
                <a:ext cx="124985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59" name="Google Shape;48;p2"/>
            <p:cNvSpPr/>
            <p:nvPr/>
          </p:nvSpPr>
          <p:spPr>
            <a:xfrm rot="10800000" flipH="1">
              <a:off x="1974553" y="5827432"/>
              <a:ext cx="662970" cy="662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8" y="2886"/>
                  </a:moveTo>
                  <a:cubicBezTo>
                    <a:pt x="20638" y="6724"/>
                    <a:pt x="20638" y="12955"/>
                    <a:pt x="16798" y="16801"/>
                  </a:cubicBezTo>
                  <a:cubicBezTo>
                    <a:pt x="12952" y="20638"/>
                    <a:pt x="6721" y="20638"/>
                    <a:pt x="2884" y="16801"/>
                  </a:cubicBezTo>
                  <a:cubicBezTo>
                    <a:pt x="-962" y="12955"/>
                    <a:pt x="-962" y="6724"/>
                    <a:pt x="2884" y="2886"/>
                  </a:cubicBezTo>
                  <a:cubicBezTo>
                    <a:pt x="6721" y="-962"/>
                    <a:pt x="12952" y="-962"/>
                    <a:pt x="16798" y="2886"/>
                  </a:cubicBezTo>
                  <a:close/>
                </a:path>
              </a:pathLst>
            </a:custGeom>
            <a:noFill/>
            <a:ln w="19050" cap="flat">
              <a:solidFill>
                <a:srgbClr val="FC2E12"/>
              </a:solidFill>
              <a:prstDash val="solid"/>
              <a:miter lim="4002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1" name="Titolo Testo"/>
          <p:cNvSpPr txBox="1">
            <a:spLocks noGrp="1"/>
          </p:cNvSpPr>
          <p:nvPr>
            <p:ph type="title"/>
          </p:nvPr>
        </p:nvSpPr>
        <p:spPr>
          <a:xfrm>
            <a:off x="1296163" y="1263600"/>
            <a:ext cx="6551701" cy="2152800"/>
          </a:xfrm>
          <a:prstGeom prst="rect">
            <a:avLst/>
          </a:prstGeom>
        </p:spPr>
        <p:txBody>
          <a:bodyPr anchor="ctr"/>
          <a:lstStyle>
            <a:lvl1pPr>
              <a:defRPr sz="4600"/>
            </a:lvl1pPr>
          </a:lstStyle>
          <a:p>
            <a:r>
              <a:t>Titolo Testo</a:t>
            </a:r>
          </a:p>
        </p:txBody>
      </p:sp>
      <p:sp>
        <p:nvSpPr>
          <p:cNvPr id="6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96138" y="3416399"/>
            <a:ext cx="6551701" cy="4635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1800"/>
            </a:lvl1pPr>
            <a:lvl2pPr marL="323850" indent="266700" algn="ctr">
              <a:buClrTx/>
              <a:buSzTx/>
              <a:buNone/>
              <a:defRPr sz="1800"/>
            </a:lvl2pPr>
            <a:lvl3pPr marL="323850" indent="723900" algn="ctr">
              <a:buClrTx/>
              <a:buSzTx/>
              <a:buNone/>
              <a:defRPr sz="1800"/>
            </a:lvl3pPr>
            <a:lvl4pPr marL="323850" indent="1181100" algn="ctr">
              <a:buClrTx/>
              <a:buSzTx/>
              <a:buNone/>
              <a:defRPr sz="1800"/>
            </a:lvl4pPr>
            <a:lvl5pPr marL="323850" indent="1638300" algn="ctr">
              <a:buClrTx/>
              <a:buSzTx/>
              <a:buNone/>
              <a:defRPr sz="1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298;p11"/>
          <p:cNvGrpSpPr/>
          <p:nvPr/>
        </p:nvGrpSpPr>
        <p:grpSpPr>
          <a:xfrm>
            <a:off x="-2489278" y="-3322748"/>
            <a:ext cx="14122644" cy="9292927"/>
            <a:chOff x="0" y="0"/>
            <a:chExt cx="14122643" cy="9292925"/>
          </a:xfrm>
        </p:grpSpPr>
        <p:grpSp>
          <p:nvGrpSpPr>
            <p:cNvPr id="361" name="Google Shape;299;p11"/>
            <p:cNvGrpSpPr/>
            <p:nvPr/>
          </p:nvGrpSpPr>
          <p:grpSpPr>
            <a:xfrm>
              <a:off x="6955903" y="703348"/>
              <a:ext cx="7166741" cy="6435426"/>
              <a:chOff x="0" y="0"/>
              <a:chExt cx="7166740" cy="6435425"/>
            </a:xfrm>
          </p:grpSpPr>
          <p:sp>
            <p:nvSpPr>
              <p:cNvPr id="348" name="Google Shape;300;p11"/>
              <p:cNvSpPr/>
              <p:nvPr/>
            </p:nvSpPr>
            <p:spPr>
              <a:xfrm>
                <a:off x="-1" y="0"/>
                <a:ext cx="7166742" cy="64354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8" y="0"/>
                    </a:moveTo>
                    <a:lnTo>
                      <a:pt x="0" y="54"/>
                    </a:lnTo>
                    <a:lnTo>
                      <a:pt x="8130" y="9108"/>
                    </a:lnTo>
                    <a:lnTo>
                      <a:pt x="8130" y="9403"/>
                    </a:lnTo>
                    <a:lnTo>
                      <a:pt x="9291" y="10695"/>
                    </a:lnTo>
                    <a:lnTo>
                      <a:pt x="9889" y="10695"/>
                    </a:lnTo>
                    <a:lnTo>
                      <a:pt x="11486" y="12473"/>
                    </a:lnTo>
                    <a:lnTo>
                      <a:pt x="13356" y="12473"/>
                    </a:lnTo>
                    <a:lnTo>
                      <a:pt x="21552" y="21600"/>
                    </a:lnTo>
                    <a:lnTo>
                      <a:pt x="21600" y="21546"/>
                    </a:lnTo>
                    <a:lnTo>
                      <a:pt x="12699" y="11633"/>
                    </a:lnTo>
                    <a:lnTo>
                      <a:pt x="12699" y="11111"/>
                    </a:lnTo>
                    <a:lnTo>
                      <a:pt x="11585" y="9873"/>
                    </a:lnTo>
                    <a:lnTo>
                      <a:pt x="10711" y="9873"/>
                    </a:lnTo>
                    <a:lnTo>
                      <a:pt x="8743" y="7681"/>
                    </a:lnTo>
                    <a:lnTo>
                      <a:pt x="6944" y="7681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357" name="Google Shape;301;p11"/>
              <p:cNvGrpSpPr/>
              <p:nvPr/>
            </p:nvGrpSpPr>
            <p:grpSpPr>
              <a:xfrm>
                <a:off x="2476131" y="3311292"/>
                <a:ext cx="617987" cy="306314"/>
                <a:chOff x="0" y="0"/>
                <a:chExt cx="617986" cy="306312"/>
              </a:xfrm>
            </p:grpSpPr>
            <p:sp>
              <p:nvSpPr>
                <p:cNvPr id="349" name="Google Shape;302;p11"/>
                <p:cNvSpPr/>
                <p:nvPr/>
              </p:nvSpPr>
              <p:spPr>
                <a:xfrm>
                  <a:off x="261843" y="0"/>
                  <a:ext cx="92942" cy="929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53" y="0"/>
                      </a:moveTo>
                      <a:lnTo>
                        <a:pt x="0" y="18653"/>
                      </a:lnTo>
                      <a:lnTo>
                        <a:pt x="2947" y="21600"/>
                      </a:lnTo>
                      <a:lnTo>
                        <a:pt x="21600" y="2973"/>
                      </a:lnTo>
                      <a:lnTo>
                        <a:pt x="186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0" name="Google Shape;303;p11"/>
                <p:cNvSpPr/>
                <p:nvPr/>
              </p:nvSpPr>
              <p:spPr>
                <a:xfrm>
                  <a:off x="261843" y="0"/>
                  <a:ext cx="92942" cy="929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47" y="0"/>
                      </a:moveTo>
                      <a:lnTo>
                        <a:pt x="0" y="2973"/>
                      </a:lnTo>
                      <a:lnTo>
                        <a:pt x="18653" y="21600"/>
                      </a:lnTo>
                      <a:lnTo>
                        <a:pt x="21600" y="18653"/>
                      </a:lnTo>
                      <a:lnTo>
                        <a:pt x="294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1" name="Google Shape;304;p11"/>
                <p:cNvSpPr/>
                <p:nvPr/>
              </p:nvSpPr>
              <p:spPr>
                <a:xfrm>
                  <a:off x="452" y="452"/>
                  <a:ext cx="93282" cy="929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64" y="0"/>
                      </a:moveTo>
                      <a:lnTo>
                        <a:pt x="0" y="18653"/>
                      </a:lnTo>
                      <a:lnTo>
                        <a:pt x="2936" y="21600"/>
                      </a:lnTo>
                      <a:lnTo>
                        <a:pt x="21600" y="2973"/>
                      </a:lnTo>
                      <a:lnTo>
                        <a:pt x="1866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2" name="Google Shape;305;p11"/>
                <p:cNvSpPr/>
                <p:nvPr/>
              </p:nvSpPr>
              <p:spPr>
                <a:xfrm>
                  <a:off x="0" y="0"/>
                  <a:ext cx="93282" cy="929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041" y="0"/>
                      </a:moveTo>
                      <a:lnTo>
                        <a:pt x="0" y="2973"/>
                      </a:lnTo>
                      <a:lnTo>
                        <a:pt x="18664" y="21600"/>
                      </a:lnTo>
                      <a:lnTo>
                        <a:pt x="21600" y="18653"/>
                      </a:lnTo>
                      <a:lnTo>
                        <a:pt x="304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3" name="Google Shape;306;p11"/>
                <p:cNvSpPr/>
                <p:nvPr/>
              </p:nvSpPr>
              <p:spPr>
                <a:xfrm>
                  <a:off x="525158" y="213037"/>
                  <a:ext cx="92829" cy="932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50" y="0"/>
                      </a:moveTo>
                      <a:lnTo>
                        <a:pt x="0" y="18664"/>
                      </a:lnTo>
                      <a:lnTo>
                        <a:pt x="2950" y="21600"/>
                      </a:lnTo>
                      <a:lnTo>
                        <a:pt x="21600" y="2936"/>
                      </a:lnTo>
                      <a:lnTo>
                        <a:pt x="186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4" name="Google Shape;307;p11"/>
                <p:cNvSpPr/>
                <p:nvPr/>
              </p:nvSpPr>
              <p:spPr>
                <a:xfrm>
                  <a:off x="525158" y="213037"/>
                  <a:ext cx="92829" cy="932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50" y="0"/>
                      </a:moveTo>
                      <a:lnTo>
                        <a:pt x="0" y="2936"/>
                      </a:lnTo>
                      <a:lnTo>
                        <a:pt x="18650" y="21600"/>
                      </a:lnTo>
                      <a:lnTo>
                        <a:pt x="21600" y="18559"/>
                      </a:lnTo>
                      <a:lnTo>
                        <a:pt x="29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5" name="Google Shape;308;p11"/>
                <p:cNvSpPr/>
                <p:nvPr/>
              </p:nvSpPr>
              <p:spPr>
                <a:xfrm>
                  <a:off x="263201" y="213037"/>
                  <a:ext cx="93396" cy="932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68" y="0"/>
                      </a:moveTo>
                      <a:lnTo>
                        <a:pt x="0" y="18559"/>
                      </a:lnTo>
                      <a:lnTo>
                        <a:pt x="3037" y="21600"/>
                      </a:lnTo>
                      <a:lnTo>
                        <a:pt x="21600" y="2936"/>
                      </a:lnTo>
                      <a:lnTo>
                        <a:pt x="1866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6" name="Google Shape;309;p11"/>
                <p:cNvSpPr/>
                <p:nvPr/>
              </p:nvSpPr>
              <p:spPr>
                <a:xfrm>
                  <a:off x="263201" y="213037"/>
                  <a:ext cx="93396" cy="932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32" y="0"/>
                      </a:moveTo>
                      <a:lnTo>
                        <a:pt x="0" y="2936"/>
                      </a:lnTo>
                      <a:lnTo>
                        <a:pt x="18668" y="21600"/>
                      </a:lnTo>
                      <a:lnTo>
                        <a:pt x="21600" y="18559"/>
                      </a:lnTo>
                      <a:lnTo>
                        <a:pt x="293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360" name="Google Shape;310;p11"/>
              <p:cNvGrpSpPr/>
              <p:nvPr/>
            </p:nvGrpSpPr>
            <p:grpSpPr>
              <a:xfrm>
                <a:off x="3735574" y="3158898"/>
                <a:ext cx="1228817" cy="2188601"/>
                <a:chOff x="69" y="0"/>
                <a:chExt cx="1228815" cy="2188599"/>
              </a:xfrm>
            </p:grpSpPr>
            <p:sp>
              <p:nvSpPr>
                <p:cNvPr id="358" name="Google Shape;311;p11"/>
                <p:cNvSpPr/>
                <p:nvPr/>
              </p:nvSpPr>
              <p:spPr>
                <a:xfrm>
                  <a:off x="32340" y="75596"/>
                  <a:ext cx="1196546" cy="21130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070"/>
                      </a:lnTo>
                      <a:lnTo>
                        <a:pt x="21054" y="17996"/>
                      </a:lnTo>
                      <a:lnTo>
                        <a:pt x="21054" y="21600"/>
                      </a:lnTo>
                      <a:lnTo>
                        <a:pt x="21600" y="21600"/>
                      </a:lnTo>
                      <a:lnTo>
                        <a:pt x="21600" y="17868"/>
                      </a:lnTo>
                      <a:lnTo>
                        <a:pt x="537" y="5941"/>
                      </a:lnTo>
                      <a:lnTo>
                        <a:pt x="5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59" name="Google Shape;312;p11"/>
                <p:cNvSpPr/>
                <p:nvPr/>
              </p:nvSpPr>
              <p:spPr>
                <a:xfrm>
                  <a:off x="69" y="0"/>
                  <a:ext cx="95583" cy="955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24" y="5726"/>
                      </a:moveTo>
                      <a:cubicBezTo>
                        <a:pt x="13608" y="5726"/>
                        <a:pt x="15874" y="7992"/>
                        <a:pt x="15936" y="10761"/>
                      </a:cubicBezTo>
                      <a:cubicBezTo>
                        <a:pt x="15936" y="13608"/>
                        <a:pt x="13608" y="15874"/>
                        <a:pt x="10824" y="15874"/>
                      </a:cubicBezTo>
                      <a:cubicBezTo>
                        <a:pt x="7992" y="15874"/>
                        <a:pt x="5726" y="13608"/>
                        <a:pt x="5726" y="10761"/>
                      </a:cubicBezTo>
                      <a:cubicBezTo>
                        <a:pt x="5726" y="7992"/>
                        <a:pt x="7992" y="5726"/>
                        <a:pt x="10824" y="5726"/>
                      </a:cubicBezTo>
                      <a:close/>
                      <a:moveTo>
                        <a:pt x="10824" y="0"/>
                      </a:moveTo>
                      <a:cubicBezTo>
                        <a:pt x="4845" y="0"/>
                        <a:pt x="0" y="4845"/>
                        <a:pt x="0" y="10761"/>
                      </a:cubicBezTo>
                      <a:cubicBezTo>
                        <a:pt x="0" y="16755"/>
                        <a:pt x="4845" y="21600"/>
                        <a:pt x="10824" y="21600"/>
                      </a:cubicBezTo>
                      <a:cubicBezTo>
                        <a:pt x="16755" y="21600"/>
                        <a:pt x="21600" y="16755"/>
                        <a:pt x="21600" y="10761"/>
                      </a:cubicBezTo>
                      <a:cubicBezTo>
                        <a:pt x="21600" y="4845"/>
                        <a:pt x="16755" y="0"/>
                        <a:pt x="108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383" name="Google Shape;313;p11"/>
            <p:cNvGrpSpPr/>
            <p:nvPr/>
          </p:nvGrpSpPr>
          <p:grpSpPr>
            <a:xfrm>
              <a:off x="-1" y="-1"/>
              <a:ext cx="6321940" cy="9196645"/>
              <a:chOff x="0" y="0"/>
              <a:chExt cx="6321938" cy="9196644"/>
            </a:xfrm>
          </p:grpSpPr>
          <p:sp>
            <p:nvSpPr>
              <p:cNvPr id="362" name="Google Shape;314;p11"/>
              <p:cNvSpPr/>
              <p:nvPr/>
            </p:nvSpPr>
            <p:spPr>
              <a:xfrm rot="16200000">
                <a:off x="1944566" y="6615304"/>
                <a:ext cx="3075478" cy="2033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71" y="0"/>
                    </a:moveTo>
                    <a:lnTo>
                      <a:pt x="8940" y="9879"/>
                    </a:lnTo>
                    <a:lnTo>
                      <a:pt x="6039" y="9879"/>
                    </a:lnTo>
                    <a:lnTo>
                      <a:pt x="2344" y="15461"/>
                    </a:lnTo>
                    <a:lnTo>
                      <a:pt x="2344" y="18061"/>
                    </a:lnTo>
                    <a:lnTo>
                      <a:pt x="0" y="21600"/>
                    </a:lnTo>
                    <a:lnTo>
                      <a:pt x="6370" y="21600"/>
                    </a:lnTo>
                    <a:lnTo>
                      <a:pt x="11668" y="13586"/>
                    </a:lnTo>
                    <a:lnTo>
                      <a:pt x="13656" y="13586"/>
                    </a:lnTo>
                    <a:lnTo>
                      <a:pt x="17506" y="7763"/>
                    </a:lnTo>
                    <a:lnTo>
                      <a:pt x="17506" y="6193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63" name="Google Shape;315;p11"/>
              <p:cNvSpPr/>
              <p:nvPr/>
            </p:nvSpPr>
            <p:spPr>
              <a:xfrm rot="10800000" flipH="1">
                <a:off x="0" y="0"/>
                <a:ext cx="6321939" cy="72548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" y="0"/>
                    </a:moveTo>
                    <a:lnTo>
                      <a:pt x="0" y="53"/>
                    </a:lnTo>
                    <a:lnTo>
                      <a:pt x="8397" y="7371"/>
                    </a:lnTo>
                    <a:lnTo>
                      <a:pt x="8397" y="10148"/>
                    </a:lnTo>
                    <a:lnTo>
                      <a:pt x="21539" y="21600"/>
                    </a:lnTo>
                    <a:lnTo>
                      <a:pt x="21600" y="21547"/>
                    </a:lnTo>
                    <a:lnTo>
                      <a:pt x="13981" y="14907"/>
                    </a:lnTo>
                    <a:lnTo>
                      <a:pt x="13981" y="12561"/>
                    </a:lnTo>
                    <a:lnTo>
                      <a:pt x="16151" y="10731"/>
                    </a:lnTo>
                    <a:lnTo>
                      <a:pt x="15481" y="10147"/>
                    </a:lnTo>
                    <a:lnTo>
                      <a:pt x="11155" y="10147"/>
                    </a:lnTo>
                    <a:lnTo>
                      <a:pt x="9772" y="8942"/>
                    </a:lnTo>
                    <a:lnTo>
                      <a:pt x="9772" y="8461"/>
                    </a:lnTo>
                    <a:lnTo>
                      <a:pt x="8397" y="7261"/>
                    </a:lnTo>
                    <a:lnTo>
                      <a:pt x="8397" y="7264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369" name="Google Shape;316;p11"/>
              <p:cNvGrpSpPr/>
              <p:nvPr/>
            </p:nvGrpSpPr>
            <p:grpSpPr>
              <a:xfrm>
                <a:off x="1103569" y="4061408"/>
                <a:ext cx="2381642" cy="3328906"/>
                <a:chOff x="70" y="0"/>
                <a:chExt cx="2381641" cy="3328905"/>
              </a:xfrm>
            </p:grpSpPr>
            <p:sp>
              <p:nvSpPr>
                <p:cNvPr id="364" name="Google Shape;317;p11"/>
                <p:cNvSpPr/>
                <p:nvPr/>
              </p:nvSpPr>
              <p:spPr>
                <a:xfrm>
                  <a:off x="35558" y="84002"/>
                  <a:ext cx="2288909" cy="31891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3982"/>
                      </a:lnTo>
                      <a:lnTo>
                        <a:pt x="10264" y="3982"/>
                      </a:lnTo>
                      <a:lnTo>
                        <a:pt x="16610" y="8537"/>
                      </a:lnTo>
                      <a:lnTo>
                        <a:pt x="16610" y="18141"/>
                      </a:lnTo>
                      <a:lnTo>
                        <a:pt x="21430" y="21600"/>
                      </a:lnTo>
                      <a:lnTo>
                        <a:pt x="21600" y="21478"/>
                      </a:lnTo>
                      <a:lnTo>
                        <a:pt x="16850" y="18069"/>
                      </a:lnTo>
                      <a:lnTo>
                        <a:pt x="16850" y="8464"/>
                      </a:lnTo>
                      <a:lnTo>
                        <a:pt x="10400" y="3835"/>
                      </a:lnTo>
                      <a:lnTo>
                        <a:pt x="10362" y="3808"/>
                      </a:lnTo>
                      <a:lnTo>
                        <a:pt x="243" y="3808"/>
                      </a:ln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65" name="Google Shape;318;p11"/>
                <p:cNvSpPr/>
                <p:nvPr/>
              </p:nvSpPr>
              <p:spPr>
                <a:xfrm>
                  <a:off x="1279963" y="804958"/>
                  <a:ext cx="394031" cy="3943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160"/>
                      </a:lnTo>
                      <a:lnTo>
                        <a:pt x="7724" y="13882"/>
                      </a:lnTo>
                      <a:lnTo>
                        <a:pt x="15451" y="21600"/>
                      </a:lnTo>
                      <a:lnTo>
                        <a:pt x="21600" y="21600"/>
                      </a:lnTo>
                      <a:lnTo>
                        <a:pt x="10800" y="108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66" name="Google Shape;319;p11"/>
                <p:cNvSpPr/>
                <p:nvPr/>
              </p:nvSpPr>
              <p:spPr>
                <a:xfrm>
                  <a:off x="70" y="-1"/>
                  <a:ext cx="96678" cy="966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24" y="5726"/>
                      </a:moveTo>
                      <a:cubicBezTo>
                        <a:pt x="13608" y="5726"/>
                        <a:pt x="15874" y="7992"/>
                        <a:pt x="15936" y="10761"/>
                      </a:cubicBezTo>
                      <a:cubicBezTo>
                        <a:pt x="15936" y="13608"/>
                        <a:pt x="13608" y="15874"/>
                        <a:pt x="10824" y="15874"/>
                      </a:cubicBezTo>
                      <a:cubicBezTo>
                        <a:pt x="7992" y="15874"/>
                        <a:pt x="5726" y="13608"/>
                        <a:pt x="5726" y="10761"/>
                      </a:cubicBezTo>
                      <a:cubicBezTo>
                        <a:pt x="5726" y="7992"/>
                        <a:pt x="7992" y="5726"/>
                        <a:pt x="10824" y="5726"/>
                      </a:cubicBezTo>
                      <a:close/>
                      <a:moveTo>
                        <a:pt x="10824" y="0"/>
                      </a:moveTo>
                      <a:cubicBezTo>
                        <a:pt x="4845" y="0"/>
                        <a:pt x="0" y="4845"/>
                        <a:pt x="0" y="10761"/>
                      </a:cubicBezTo>
                      <a:cubicBezTo>
                        <a:pt x="0" y="16755"/>
                        <a:pt x="4845" y="21600"/>
                        <a:pt x="10824" y="21600"/>
                      </a:cubicBezTo>
                      <a:cubicBezTo>
                        <a:pt x="16755" y="21600"/>
                        <a:pt x="21600" y="16755"/>
                        <a:pt x="21600" y="10761"/>
                      </a:cubicBezTo>
                      <a:cubicBezTo>
                        <a:pt x="21600" y="4845"/>
                        <a:pt x="16755" y="0"/>
                        <a:pt x="108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67" name="Google Shape;320;p11"/>
                <p:cNvSpPr/>
                <p:nvPr/>
              </p:nvSpPr>
              <p:spPr>
                <a:xfrm>
                  <a:off x="2284906" y="3232087"/>
                  <a:ext cx="96806" cy="968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2" h="21600" extrusionOk="0">
                      <a:moveTo>
                        <a:pt x="9229" y="5702"/>
                      </a:moveTo>
                      <a:cubicBezTo>
                        <a:pt x="11652" y="5702"/>
                        <a:pt x="13603" y="8027"/>
                        <a:pt x="13603" y="10792"/>
                      </a:cubicBezTo>
                      <a:cubicBezTo>
                        <a:pt x="13603" y="13855"/>
                        <a:pt x="11450" y="15882"/>
                        <a:pt x="9216" y="15882"/>
                      </a:cubicBezTo>
                      <a:cubicBezTo>
                        <a:pt x="8153" y="15882"/>
                        <a:pt x="7049" y="15411"/>
                        <a:pt x="6161" y="14374"/>
                      </a:cubicBezTo>
                      <a:cubicBezTo>
                        <a:pt x="3416" y="11169"/>
                        <a:pt x="5354" y="5702"/>
                        <a:pt x="9229" y="5702"/>
                      </a:cubicBezTo>
                      <a:close/>
                      <a:moveTo>
                        <a:pt x="9203" y="0"/>
                      </a:moveTo>
                      <a:cubicBezTo>
                        <a:pt x="6928" y="0"/>
                        <a:pt x="4600" y="974"/>
                        <a:pt x="2716" y="3173"/>
                      </a:cubicBezTo>
                      <a:cubicBezTo>
                        <a:pt x="-3098" y="9975"/>
                        <a:pt x="1047" y="21600"/>
                        <a:pt x="9229" y="21600"/>
                      </a:cubicBezTo>
                      <a:cubicBezTo>
                        <a:pt x="14357" y="21537"/>
                        <a:pt x="18502" y="16762"/>
                        <a:pt x="18502" y="10792"/>
                      </a:cubicBezTo>
                      <a:cubicBezTo>
                        <a:pt x="18502" y="4289"/>
                        <a:pt x="13940" y="0"/>
                        <a:pt x="920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68" name="Google Shape;321;p11"/>
                <p:cNvSpPr/>
                <p:nvPr/>
              </p:nvSpPr>
              <p:spPr>
                <a:xfrm>
                  <a:off x="44852" y="312280"/>
                  <a:ext cx="590202" cy="3467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58" y="0"/>
                      </a:moveTo>
                      <a:lnTo>
                        <a:pt x="0" y="456"/>
                      </a:lnTo>
                      <a:lnTo>
                        <a:pt x="6437" y="11397"/>
                      </a:lnTo>
                      <a:lnTo>
                        <a:pt x="15351" y="11397"/>
                      </a:lnTo>
                      <a:lnTo>
                        <a:pt x="21342" y="21600"/>
                      </a:lnTo>
                      <a:lnTo>
                        <a:pt x="21600" y="21144"/>
                      </a:lnTo>
                      <a:lnTo>
                        <a:pt x="15506" y="10765"/>
                      </a:lnTo>
                      <a:lnTo>
                        <a:pt x="6592" y="10765"/>
                      </a:lnTo>
                      <a:lnTo>
                        <a:pt x="25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372" name="Google Shape;322;p11"/>
              <p:cNvGrpSpPr/>
              <p:nvPr/>
            </p:nvGrpSpPr>
            <p:grpSpPr>
              <a:xfrm>
                <a:off x="3102686" y="7390072"/>
                <a:ext cx="1011308" cy="1806572"/>
                <a:chOff x="0" y="0"/>
                <a:chExt cx="1011306" cy="1806571"/>
              </a:xfrm>
            </p:grpSpPr>
            <p:sp>
              <p:nvSpPr>
                <p:cNvPr id="370" name="Google Shape;323;p11"/>
                <p:cNvSpPr/>
                <p:nvPr/>
              </p:nvSpPr>
              <p:spPr>
                <a:xfrm rot="10800000" flipH="1">
                  <a:off x="902406" y="-1"/>
                  <a:ext cx="108901" cy="10880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15" h="21600" extrusionOk="0">
                      <a:moveTo>
                        <a:pt x="9290" y="5665"/>
                      </a:moveTo>
                      <a:cubicBezTo>
                        <a:pt x="10363" y="5665"/>
                        <a:pt x="11468" y="6127"/>
                        <a:pt x="12359" y="7168"/>
                      </a:cubicBezTo>
                      <a:cubicBezTo>
                        <a:pt x="15066" y="10328"/>
                        <a:pt x="13151" y="15819"/>
                        <a:pt x="9257" y="15819"/>
                      </a:cubicBezTo>
                      <a:cubicBezTo>
                        <a:pt x="6881" y="15819"/>
                        <a:pt x="4901" y="13565"/>
                        <a:pt x="4901" y="10790"/>
                      </a:cubicBezTo>
                      <a:cubicBezTo>
                        <a:pt x="4901" y="7707"/>
                        <a:pt x="7046" y="5665"/>
                        <a:pt x="9290" y="5665"/>
                      </a:cubicBezTo>
                      <a:close/>
                      <a:moveTo>
                        <a:pt x="9257" y="0"/>
                      </a:moveTo>
                      <a:cubicBezTo>
                        <a:pt x="4158" y="0"/>
                        <a:pt x="0" y="4779"/>
                        <a:pt x="0" y="10790"/>
                      </a:cubicBezTo>
                      <a:cubicBezTo>
                        <a:pt x="0" y="17284"/>
                        <a:pt x="4587" y="21600"/>
                        <a:pt x="9340" y="21600"/>
                      </a:cubicBezTo>
                      <a:cubicBezTo>
                        <a:pt x="11617" y="21600"/>
                        <a:pt x="13910" y="20617"/>
                        <a:pt x="15792" y="18440"/>
                      </a:cubicBezTo>
                      <a:cubicBezTo>
                        <a:pt x="21600" y="11561"/>
                        <a:pt x="17508" y="0"/>
                        <a:pt x="92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71" name="Google Shape;324;p11"/>
                <p:cNvSpPr/>
                <p:nvPr/>
              </p:nvSpPr>
              <p:spPr>
                <a:xfrm rot="10800000" flipH="1">
                  <a:off x="0" y="97599"/>
                  <a:ext cx="967751" cy="17089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070"/>
                      </a:lnTo>
                      <a:lnTo>
                        <a:pt x="21054" y="17996"/>
                      </a:lnTo>
                      <a:lnTo>
                        <a:pt x="21054" y="21600"/>
                      </a:lnTo>
                      <a:lnTo>
                        <a:pt x="21600" y="21600"/>
                      </a:lnTo>
                      <a:lnTo>
                        <a:pt x="21600" y="17868"/>
                      </a:lnTo>
                      <a:lnTo>
                        <a:pt x="537" y="5941"/>
                      </a:lnTo>
                      <a:lnTo>
                        <a:pt x="5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376" name="Google Shape;325;p11"/>
              <p:cNvGrpSpPr/>
              <p:nvPr/>
            </p:nvGrpSpPr>
            <p:grpSpPr>
              <a:xfrm>
                <a:off x="3201215" y="5428329"/>
                <a:ext cx="37883" cy="471782"/>
                <a:chOff x="0" y="0"/>
                <a:chExt cx="37882" cy="471781"/>
              </a:xfrm>
            </p:grpSpPr>
            <p:sp>
              <p:nvSpPr>
                <p:cNvPr id="373" name="Google Shape;326;p11"/>
                <p:cNvSpPr/>
                <p:nvPr/>
              </p:nvSpPr>
              <p:spPr>
                <a:xfrm rot="5400000" flipH="1">
                  <a:off x="-99005" y="334894"/>
                  <a:ext cx="235892" cy="37884"/>
                </a:xfrm>
                <a:prstGeom prst="rect">
                  <a:avLst/>
                </a:pr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74" name="Google Shape;327;p11"/>
                <p:cNvSpPr/>
                <p:nvPr/>
              </p:nvSpPr>
              <p:spPr>
                <a:xfrm rot="5400000" flipH="1">
                  <a:off x="-39948" y="112458"/>
                  <a:ext cx="117779" cy="37883"/>
                </a:xfrm>
                <a:prstGeom prst="rect">
                  <a:avLst/>
                </a:pr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75" name="Google Shape;328;p11"/>
                <p:cNvSpPr/>
                <p:nvPr/>
              </p:nvSpPr>
              <p:spPr>
                <a:xfrm rot="5400000" flipH="1">
                  <a:off x="163" y="-164"/>
                  <a:ext cx="37556" cy="37883"/>
                </a:xfrm>
                <a:prstGeom prst="rect">
                  <a:avLst/>
                </a:pr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382" name="Google Shape;329;p11"/>
              <p:cNvGrpSpPr/>
              <p:nvPr/>
            </p:nvGrpSpPr>
            <p:grpSpPr>
              <a:xfrm>
                <a:off x="2894042" y="2299821"/>
                <a:ext cx="3296429" cy="2359323"/>
                <a:chOff x="0" y="0"/>
                <a:chExt cx="3296428" cy="2359321"/>
              </a:xfrm>
            </p:grpSpPr>
            <p:sp>
              <p:nvSpPr>
                <p:cNvPr id="377" name="Google Shape;330;p11"/>
                <p:cNvSpPr/>
                <p:nvPr/>
              </p:nvSpPr>
              <p:spPr>
                <a:xfrm rot="5400000">
                  <a:off x="501374" y="-409711"/>
                  <a:ext cx="2265685" cy="31569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3983"/>
                      </a:lnTo>
                      <a:lnTo>
                        <a:pt x="10267" y="3983"/>
                      </a:lnTo>
                      <a:lnTo>
                        <a:pt x="16617" y="8541"/>
                      </a:lnTo>
                      <a:lnTo>
                        <a:pt x="16617" y="18138"/>
                      </a:lnTo>
                      <a:lnTo>
                        <a:pt x="21442" y="21600"/>
                      </a:lnTo>
                      <a:lnTo>
                        <a:pt x="21600" y="21473"/>
                      </a:lnTo>
                      <a:lnTo>
                        <a:pt x="16849" y="18075"/>
                      </a:lnTo>
                      <a:lnTo>
                        <a:pt x="16849" y="8464"/>
                      </a:lnTo>
                      <a:lnTo>
                        <a:pt x="10411" y="3830"/>
                      </a:lnTo>
                      <a:lnTo>
                        <a:pt x="10376" y="3805"/>
                      </a:lnTo>
                      <a:lnTo>
                        <a:pt x="248" y="3805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78" name="Google Shape;331;p11"/>
                <p:cNvSpPr/>
                <p:nvPr/>
              </p:nvSpPr>
              <p:spPr>
                <a:xfrm rot="5400000">
                  <a:off x="2107786" y="1267363"/>
                  <a:ext cx="390554" cy="39078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177"/>
                      </a:lnTo>
                      <a:lnTo>
                        <a:pt x="15432" y="21600"/>
                      </a:lnTo>
                      <a:lnTo>
                        <a:pt x="21600" y="21600"/>
                      </a:lnTo>
                      <a:lnTo>
                        <a:pt x="10800" y="108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79" name="Google Shape;332;p11"/>
                <p:cNvSpPr/>
                <p:nvPr/>
              </p:nvSpPr>
              <p:spPr>
                <a:xfrm rot="5400000">
                  <a:off x="3200378" y="-610"/>
                  <a:ext cx="95441" cy="9666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270" h="21600" extrusionOk="0">
                      <a:moveTo>
                        <a:pt x="9344" y="5815"/>
                      </a:moveTo>
                      <a:cubicBezTo>
                        <a:pt x="13990" y="7086"/>
                        <a:pt x="13990" y="14563"/>
                        <a:pt x="9344" y="16224"/>
                      </a:cubicBezTo>
                      <a:cubicBezTo>
                        <a:pt x="5074" y="14563"/>
                        <a:pt x="5074" y="7086"/>
                        <a:pt x="9344" y="5815"/>
                      </a:cubicBezTo>
                      <a:close/>
                      <a:moveTo>
                        <a:pt x="9218" y="0"/>
                      </a:moveTo>
                      <a:cubicBezTo>
                        <a:pt x="6916" y="0"/>
                        <a:pt x="4571" y="1026"/>
                        <a:pt x="2604" y="3323"/>
                      </a:cubicBezTo>
                      <a:cubicBezTo>
                        <a:pt x="-3089" y="9969"/>
                        <a:pt x="1181" y="21600"/>
                        <a:pt x="9344" y="21600"/>
                      </a:cubicBezTo>
                      <a:cubicBezTo>
                        <a:pt x="14367" y="21209"/>
                        <a:pt x="18260" y="16615"/>
                        <a:pt x="18260" y="11240"/>
                      </a:cubicBezTo>
                      <a:cubicBezTo>
                        <a:pt x="18511" y="4496"/>
                        <a:pt x="14032" y="0"/>
                        <a:pt x="92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0" name="Google Shape;333;p11"/>
                <p:cNvSpPr/>
                <p:nvPr/>
              </p:nvSpPr>
              <p:spPr>
                <a:xfrm rot="5400000">
                  <a:off x="-474" y="2263063"/>
                  <a:ext cx="96733" cy="957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10" h="21600" extrusionOk="0">
                      <a:moveTo>
                        <a:pt x="9212" y="5671"/>
                      </a:moveTo>
                      <a:cubicBezTo>
                        <a:pt x="11709" y="5671"/>
                        <a:pt x="13832" y="8186"/>
                        <a:pt x="13457" y="11145"/>
                      </a:cubicBezTo>
                      <a:cubicBezTo>
                        <a:pt x="13457" y="14252"/>
                        <a:pt x="11293" y="16274"/>
                        <a:pt x="9046" y="16274"/>
                      </a:cubicBezTo>
                      <a:cubicBezTo>
                        <a:pt x="8005" y="16274"/>
                        <a:pt x="6923" y="15830"/>
                        <a:pt x="6008" y="14893"/>
                      </a:cubicBezTo>
                      <a:cubicBezTo>
                        <a:pt x="3178" y="11540"/>
                        <a:pt x="5300" y="5671"/>
                        <a:pt x="9212" y="5671"/>
                      </a:cubicBezTo>
                      <a:close/>
                      <a:moveTo>
                        <a:pt x="9254" y="0"/>
                      </a:moveTo>
                      <a:cubicBezTo>
                        <a:pt x="6965" y="0"/>
                        <a:pt x="4676" y="986"/>
                        <a:pt x="2845" y="3156"/>
                      </a:cubicBezTo>
                      <a:cubicBezTo>
                        <a:pt x="-3190" y="9863"/>
                        <a:pt x="1055" y="21600"/>
                        <a:pt x="9212" y="21600"/>
                      </a:cubicBezTo>
                      <a:cubicBezTo>
                        <a:pt x="14165" y="21600"/>
                        <a:pt x="18410" y="16570"/>
                        <a:pt x="18410" y="10701"/>
                      </a:cubicBezTo>
                      <a:cubicBezTo>
                        <a:pt x="18410" y="4192"/>
                        <a:pt x="13915" y="0"/>
                        <a:pt x="925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1" name="Google Shape;334;p11"/>
                <p:cNvSpPr/>
                <p:nvPr/>
              </p:nvSpPr>
              <p:spPr>
                <a:xfrm rot="5400000">
                  <a:off x="2522414" y="166120"/>
                  <a:ext cx="584301" cy="34223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75" y="0"/>
                      </a:moveTo>
                      <a:lnTo>
                        <a:pt x="0" y="345"/>
                      </a:lnTo>
                      <a:lnTo>
                        <a:pt x="6467" y="11387"/>
                      </a:lnTo>
                      <a:lnTo>
                        <a:pt x="15343" y="11387"/>
                      </a:lnTo>
                      <a:lnTo>
                        <a:pt x="21325" y="21600"/>
                      </a:lnTo>
                      <a:lnTo>
                        <a:pt x="21600" y="21131"/>
                      </a:lnTo>
                      <a:lnTo>
                        <a:pt x="15545" y="10793"/>
                      </a:lnTo>
                      <a:lnTo>
                        <a:pt x="6604" y="10793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398" name="Google Shape;335;p11"/>
            <p:cNvGrpSpPr/>
            <p:nvPr/>
          </p:nvGrpSpPr>
          <p:grpSpPr>
            <a:xfrm>
              <a:off x="9093219" y="6165368"/>
              <a:ext cx="2840958" cy="3127558"/>
              <a:chOff x="0" y="0"/>
              <a:chExt cx="2840957" cy="3127556"/>
            </a:xfrm>
          </p:grpSpPr>
          <p:grpSp>
            <p:nvGrpSpPr>
              <p:cNvPr id="389" name="Google Shape;336;p11"/>
              <p:cNvGrpSpPr/>
              <p:nvPr/>
            </p:nvGrpSpPr>
            <p:grpSpPr>
              <a:xfrm>
                <a:off x="1970077" y="-1"/>
                <a:ext cx="78378" cy="457202"/>
                <a:chOff x="0" y="0"/>
                <a:chExt cx="78377" cy="457200"/>
              </a:xfrm>
            </p:grpSpPr>
            <p:sp>
              <p:nvSpPr>
                <p:cNvPr id="384" name="Google Shape;337;p11"/>
                <p:cNvSpPr/>
                <p:nvPr/>
              </p:nvSpPr>
              <p:spPr>
                <a:xfrm rot="16200000">
                  <a:off x="-17295" y="17294"/>
                  <a:ext cx="112967" cy="783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626" y="0"/>
                      </a:moveTo>
                      <a:lnTo>
                        <a:pt x="0" y="21600"/>
                      </a:lnTo>
                      <a:lnTo>
                        <a:pt x="8943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5" name="Google Shape;338;p11"/>
                <p:cNvSpPr/>
                <p:nvPr/>
              </p:nvSpPr>
              <p:spPr>
                <a:xfrm rot="16200000">
                  <a:off x="-17295" y="104041"/>
                  <a:ext cx="112967" cy="783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657" y="0"/>
                      </a:moveTo>
                      <a:lnTo>
                        <a:pt x="0" y="21600"/>
                      </a:lnTo>
                      <a:lnTo>
                        <a:pt x="8943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6" name="Google Shape;339;p11"/>
                <p:cNvSpPr/>
                <p:nvPr/>
              </p:nvSpPr>
              <p:spPr>
                <a:xfrm rot="16200000">
                  <a:off x="-17214" y="189410"/>
                  <a:ext cx="112805" cy="783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644" y="0"/>
                      </a:moveTo>
                      <a:lnTo>
                        <a:pt x="0" y="21600"/>
                      </a:lnTo>
                      <a:lnTo>
                        <a:pt x="8956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7" name="Google Shape;340;p11"/>
                <p:cNvSpPr/>
                <p:nvPr/>
              </p:nvSpPr>
              <p:spPr>
                <a:xfrm rot="16200000">
                  <a:off x="-16567" y="275510"/>
                  <a:ext cx="111511" cy="783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540" y="0"/>
                      </a:moveTo>
                      <a:lnTo>
                        <a:pt x="0" y="21600"/>
                      </a:lnTo>
                      <a:lnTo>
                        <a:pt x="9091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88" name="Google Shape;341;p11"/>
                <p:cNvSpPr/>
                <p:nvPr/>
              </p:nvSpPr>
              <p:spPr>
                <a:xfrm rot="16200000">
                  <a:off x="-17295" y="361529"/>
                  <a:ext cx="112967" cy="783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657" y="0"/>
                      </a:moveTo>
                      <a:lnTo>
                        <a:pt x="0" y="21600"/>
                      </a:lnTo>
                      <a:lnTo>
                        <a:pt x="8974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rgbClr val="FC2E1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90" name="Google Shape;342;p11"/>
              <p:cNvSpPr/>
              <p:nvPr/>
            </p:nvSpPr>
            <p:spPr>
              <a:xfrm>
                <a:off x="288107" y="1142184"/>
                <a:ext cx="2552851" cy="1507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515" y="0"/>
                    </a:moveTo>
                    <a:lnTo>
                      <a:pt x="12325" y="7108"/>
                    </a:lnTo>
                    <a:lnTo>
                      <a:pt x="8507" y="7108"/>
                    </a:lnTo>
                    <a:lnTo>
                      <a:pt x="0" y="21515"/>
                    </a:lnTo>
                    <a:lnTo>
                      <a:pt x="7973" y="21600"/>
                    </a:lnTo>
                    <a:lnTo>
                      <a:pt x="10441" y="17431"/>
                    </a:lnTo>
                    <a:lnTo>
                      <a:pt x="11315" y="1743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397" name="Google Shape;343;p11"/>
              <p:cNvGrpSpPr/>
              <p:nvPr/>
            </p:nvGrpSpPr>
            <p:grpSpPr>
              <a:xfrm>
                <a:off x="0" y="625146"/>
                <a:ext cx="2358186" cy="2502411"/>
                <a:chOff x="0" y="0"/>
                <a:chExt cx="2358185" cy="2502409"/>
              </a:xfrm>
            </p:grpSpPr>
            <p:sp>
              <p:nvSpPr>
                <p:cNvPr id="391" name="Google Shape;344;p11"/>
                <p:cNvSpPr/>
                <p:nvPr/>
              </p:nvSpPr>
              <p:spPr>
                <a:xfrm flipH="1">
                  <a:off x="57142" y="1878031"/>
                  <a:ext cx="47620" cy="3348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0" y="3081"/>
                      </a:lnTo>
                      <a:lnTo>
                        <a:pt x="0" y="18447"/>
                      </a:lnTo>
                      <a:lnTo>
                        <a:pt x="216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92" name="Google Shape;345;p11"/>
                <p:cNvSpPr/>
                <p:nvPr/>
              </p:nvSpPr>
              <p:spPr>
                <a:xfrm flipH="1">
                  <a:off x="1691756" y="429275"/>
                  <a:ext cx="235999" cy="23585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0794" y="10800"/>
                      </a:lnTo>
                      <a:lnTo>
                        <a:pt x="21600" y="21600"/>
                      </a:lnTo>
                      <a:lnTo>
                        <a:pt x="21600" y="15495"/>
                      </a:lnTo>
                      <a:lnTo>
                        <a:pt x="611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93" name="Google Shape;346;p11"/>
                <p:cNvSpPr/>
                <p:nvPr/>
              </p:nvSpPr>
              <p:spPr>
                <a:xfrm flipH="1">
                  <a:off x="2260112" y="0"/>
                  <a:ext cx="98074" cy="980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13" h="21600" extrusionOk="0">
                      <a:moveTo>
                        <a:pt x="9286" y="5585"/>
                      </a:moveTo>
                      <a:cubicBezTo>
                        <a:pt x="11745" y="5585"/>
                        <a:pt x="13569" y="7961"/>
                        <a:pt x="13569" y="10831"/>
                      </a:cubicBezTo>
                      <a:cubicBezTo>
                        <a:pt x="13569" y="13824"/>
                        <a:pt x="11428" y="15861"/>
                        <a:pt x="9233" y="15861"/>
                      </a:cubicBezTo>
                      <a:cubicBezTo>
                        <a:pt x="8149" y="15861"/>
                        <a:pt x="7039" y="15367"/>
                        <a:pt x="6140" y="14256"/>
                      </a:cubicBezTo>
                      <a:cubicBezTo>
                        <a:pt x="3443" y="11109"/>
                        <a:pt x="5453" y="5585"/>
                        <a:pt x="9286" y="5585"/>
                      </a:cubicBezTo>
                      <a:close/>
                      <a:moveTo>
                        <a:pt x="9286" y="0"/>
                      </a:moveTo>
                      <a:cubicBezTo>
                        <a:pt x="6986" y="0"/>
                        <a:pt x="4659" y="1018"/>
                        <a:pt x="2756" y="3240"/>
                      </a:cubicBezTo>
                      <a:cubicBezTo>
                        <a:pt x="-3087" y="9782"/>
                        <a:pt x="958" y="21600"/>
                        <a:pt x="9286" y="21600"/>
                      </a:cubicBezTo>
                      <a:cubicBezTo>
                        <a:pt x="14468" y="21600"/>
                        <a:pt x="18513" y="16601"/>
                        <a:pt x="18513" y="10831"/>
                      </a:cubicBezTo>
                      <a:cubicBezTo>
                        <a:pt x="18513" y="4289"/>
                        <a:pt x="13992" y="0"/>
                        <a:pt x="9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94" name="Google Shape;347;p11"/>
                <p:cNvSpPr/>
                <p:nvPr/>
              </p:nvSpPr>
              <p:spPr>
                <a:xfrm flipH="1">
                  <a:off x="-1" y="2404369"/>
                  <a:ext cx="97936" cy="980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9" h="21600" extrusionOk="0">
                      <a:moveTo>
                        <a:pt x="9297" y="5863"/>
                      </a:moveTo>
                      <a:cubicBezTo>
                        <a:pt x="11759" y="5863"/>
                        <a:pt x="13559" y="7961"/>
                        <a:pt x="13559" y="10831"/>
                      </a:cubicBezTo>
                      <a:cubicBezTo>
                        <a:pt x="13559" y="13886"/>
                        <a:pt x="11362" y="15953"/>
                        <a:pt x="9112" y="15953"/>
                      </a:cubicBezTo>
                      <a:cubicBezTo>
                        <a:pt x="8053" y="15953"/>
                        <a:pt x="6994" y="15521"/>
                        <a:pt x="6147" y="14503"/>
                      </a:cubicBezTo>
                      <a:cubicBezTo>
                        <a:pt x="3421" y="11109"/>
                        <a:pt x="5459" y="5863"/>
                        <a:pt x="9297" y="5863"/>
                      </a:cubicBezTo>
                      <a:close/>
                      <a:moveTo>
                        <a:pt x="9271" y="0"/>
                      </a:moveTo>
                      <a:cubicBezTo>
                        <a:pt x="6994" y="0"/>
                        <a:pt x="4665" y="1018"/>
                        <a:pt x="2759" y="3240"/>
                      </a:cubicBezTo>
                      <a:cubicBezTo>
                        <a:pt x="-3091" y="10059"/>
                        <a:pt x="959" y="21600"/>
                        <a:pt x="9297" y="21600"/>
                      </a:cubicBezTo>
                      <a:cubicBezTo>
                        <a:pt x="14459" y="21600"/>
                        <a:pt x="18509" y="16879"/>
                        <a:pt x="18509" y="10831"/>
                      </a:cubicBezTo>
                      <a:cubicBezTo>
                        <a:pt x="18509" y="4289"/>
                        <a:pt x="14009" y="0"/>
                        <a:pt x="927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95" name="Google Shape;348;p11"/>
                <p:cNvSpPr/>
                <p:nvPr/>
              </p:nvSpPr>
              <p:spPr>
                <a:xfrm flipH="1">
                  <a:off x="35714" y="64704"/>
                  <a:ext cx="2262634" cy="235310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3" y="0"/>
                      </a:moveTo>
                      <a:lnTo>
                        <a:pt x="0" y="163"/>
                      </a:lnTo>
                      <a:lnTo>
                        <a:pt x="6950" y="6846"/>
                      </a:lnTo>
                      <a:lnTo>
                        <a:pt x="12080" y="6846"/>
                      </a:lnTo>
                      <a:lnTo>
                        <a:pt x="21350" y="15759"/>
                      </a:lnTo>
                      <a:lnTo>
                        <a:pt x="21350" y="21600"/>
                      </a:lnTo>
                      <a:lnTo>
                        <a:pt x="21600" y="21600"/>
                      </a:lnTo>
                      <a:lnTo>
                        <a:pt x="21600" y="15662"/>
                      </a:lnTo>
                      <a:lnTo>
                        <a:pt x="12182" y="6606"/>
                      </a:lnTo>
                      <a:lnTo>
                        <a:pt x="7053" y="6606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396" name="Google Shape;349;p11"/>
                <p:cNvSpPr/>
                <p:nvPr/>
              </p:nvSpPr>
              <p:spPr>
                <a:xfrm flipH="1">
                  <a:off x="254906" y="963033"/>
                  <a:ext cx="601689" cy="60056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388"/>
                      </a:lnTo>
                      <a:lnTo>
                        <a:pt x="9538" y="388"/>
                      </a:lnTo>
                      <a:lnTo>
                        <a:pt x="21213" y="12085"/>
                      </a:lnTo>
                      <a:lnTo>
                        <a:pt x="21213" y="21600"/>
                      </a:lnTo>
                      <a:lnTo>
                        <a:pt x="21600" y="21600"/>
                      </a:lnTo>
                      <a:lnTo>
                        <a:pt x="21600" y="11959"/>
                      </a:lnTo>
                      <a:lnTo>
                        <a:pt x="970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401" name="Google Shape;350;p11"/>
            <p:cNvGrpSpPr/>
            <p:nvPr/>
          </p:nvGrpSpPr>
          <p:grpSpPr>
            <a:xfrm>
              <a:off x="10810182" y="4630017"/>
              <a:ext cx="2108921" cy="1182661"/>
              <a:chOff x="0" y="0"/>
              <a:chExt cx="2108920" cy="1182659"/>
            </a:xfrm>
          </p:grpSpPr>
          <p:sp>
            <p:nvSpPr>
              <p:cNvPr id="399" name="Google Shape;351;p11"/>
              <p:cNvSpPr/>
              <p:nvPr/>
            </p:nvSpPr>
            <p:spPr>
              <a:xfrm rot="5400000" flipH="1">
                <a:off x="55" y="1055344"/>
                <a:ext cx="127261" cy="1273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77" h="21600" extrusionOk="0">
                    <a:moveTo>
                      <a:pt x="9205" y="5772"/>
                    </a:moveTo>
                    <a:cubicBezTo>
                      <a:pt x="13105" y="5772"/>
                      <a:pt x="15023" y="11254"/>
                      <a:pt x="12312" y="14419"/>
                    </a:cubicBezTo>
                    <a:cubicBezTo>
                      <a:pt x="11403" y="15481"/>
                      <a:pt x="10313" y="15944"/>
                      <a:pt x="9238" y="15944"/>
                    </a:cubicBezTo>
                    <a:cubicBezTo>
                      <a:pt x="6991" y="15944"/>
                      <a:pt x="4842" y="13898"/>
                      <a:pt x="4842" y="10868"/>
                    </a:cubicBezTo>
                    <a:cubicBezTo>
                      <a:pt x="4842" y="8011"/>
                      <a:pt x="6825" y="5772"/>
                      <a:pt x="9205" y="5772"/>
                    </a:cubicBezTo>
                    <a:close/>
                    <a:moveTo>
                      <a:pt x="9271" y="0"/>
                    </a:moveTo>
                    <a:cubicBezTo>
                      <a:pt x="4512" y="0"/>
                      <a:pt x="-33" y="4343"/>
                      <a:pt x="0" y="10868"/>
                    </a:cubicBezTo>
                    <a:cubicBezTo>
                      <a:pt x="0" y="16813"/>
                      <a:pt x="4115" y="21600"/>
                      <a:pt x="9205" y="21600"/>
                    </a:cubicBezTo>
                    <a:cubicBezTo>
                      <a:pt x="17468" y="21600"/>
                      <a:pt x="21567" y="10018"/>
                      <a:pt x="15750" y="3224"/>
                    </a:cubicBezTo>
                    <a:cubicBezTo>
                      <a:pt x="13866" y="984"/>
                      <a:pt x="11535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00" name="Google Shape;352;p11"/>
              <p:cNvSpPr/>
              <p:nvPr/>
            </p:nvSpPr>
            <p:spPr>
              <a:xfrm rot="5400000" flipH="1">
                <a:off x="539330" y="-434641"/>
                <a:ext cx="1134950" cy="2004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63" y="0"/>
                    </a:moveTo>
                    <a:lnTo>
                      <a:pt x="21063" y="3604"/>
                    </a:lnTo>
                    <a:lnTo>
                      <a:pt x="0" y="15531"/>
                    </a:lnTo>
                    <a:lnTo>
                      <a:pt x="0" y="21600"/>
                    </a:lnTo>
                    <a:lnTo>
                      <a:pt x="537" y="21600"/>
                    </a:lnTo>
                    <a:lnTo>
                      <a:pt x="537" y="15659"/>
                    </a:lnTo>
                    <a:lnTo>
                      <a:pt x="21600" y="3732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403" name="xx%"/>
          <p:cNvSpPr txBox="1">
            <a:spLocks noGrp="1"/>
          </p:cNvSpPr>
          <p:nvPr>
            <p:ph type="title" hasCustomPrompt="1"/>
          </p:nvPr>
        </p:nvSpPr>
        <p:spPr>
          <a:xfrm>
            <a:off x="822000" y="1658156"/>
            <a:ext cx="7499701" cy="1255501"/>
          </a:xfrm>
          <a:prstGeom prst="rect">
            <a:avLst/>
          </a:prstGeom>
        </p:spPr>
        <p:txBody>
          <a:bodyPr anchor="ctr"/>
          <a:lstStyle>
            <a:lvl1pPr>
              <a:defRPr sz="7000"/>
            </a:lvl1pPr>
          </a:lstStyle>
          <a:p>
            <a:r>
              <a:t>xx%</a:t>
            </a:r>
          </a:p>
        </p:txBody>
      </p:sp>
      <p:sp>
        <p:nvSpPr>
          <p:cNvPr id="404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822300" y="2899240"/>
            <a:ext cx="7499701" cy="3975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1800"/>
            </a:lvl1pPr>
            <a:lvl2pPr marL="323850" indent="266700" algn="ctr">
              <a:buClrTx/>
              <a:buSzTx/>
              <a:buNone/>
              <a:defRPr sz="1800"/>
            </a:lvl2pPr>
            <a:lvl3pPr marL="323850" indent="723900" algn="ctr">
              <a:buClrTx/>
              <a:buSzTx/>
              <a:buNone/>
              <a:defRPr sz="1800"/>
            </a:lvl3pPr>
            <a:lvl4pPr marL="323850" indent="1181100" algn="ctr">
              <a:buClrTx/>
              <a:buSzTx/>
              <a:buNone/>
              <a:defRPr sz="1800"/>
            </a:lvl4pPr>
            <a:lvl5pPr marL="323850" indent="1638300" algn="ctr">
              <a:buClrTx/>
              <a:buSzTx/>
              <a:buNone/>
              <a:defRPr sz="1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0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7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xx%"/>
          <p:cNvSpPr txBox="1">
            <a:spLocks noGrp="1"/>
          </p:cNvSpPr>
          <p:nvPr>
            <p:ph type="title" hasCustomPrompt="1"/>
          </p:nvPr>
        </p:nvSpPr>
        <p:spPr>
          <a:xfrm>
            <a:off x="2100875" y="1278011"/>
            <a:ext cx="1084801" cy="527401"/>
          </a:xfrm>
          <a:prstGeom prst="rect">
            <a:avLst/>
          </a:prstGeom>
        </p:spPr>
        <p:txBody>
          <a:bodyPr anchor="ctr"/>
          <a:lstStyle/>
          <a:p>
            <a:r>
              <a:t>xx%</a:t>
            </a:r>
          </a:p>
        </p:txBody>
      </p:sp>
      <p:sp>
        <p:nvSpPr>
          <p:cNvPr id="420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34024" y="1849390"/>
            <a:ext cx="2818502" cy="3714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grpSp>
        <p:nvGrpSpPr>
          <p:cNvPr id="435" name="Google Shape;370;p13"/>
          <p:cNvGrpSpPr/>
          <p:nvPr/>
        </p:nvGrpSpPr>
        <p:grpSpPr>
          <a:xfrm>
            <a:off x="-3389713" y="-360786"/>
            <a:ext cx="6321940" cy="7254872"/>
            <a:chOff x="0" y="0"/>
            <a:chExt cx="6321938" cy="7254870"/>
          </a:xfrm>
        </p:grpSpPr>
        <p:sp>
          <p:nvSpPr>
            <p:cNvPr id="421" name="Google Shape;371;p13"/>
            <p:cNvSpPr/>
            <p:nvPr/>
          </p:nvSpPr>
          <p:spPr>
            <a:xfrm>
              <a:off x="0" y="0"/>
              <a:ext cx="6321939" cy="7254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27" name="Google Shape;372;p13"/>
            <p:cNvGrpSpPr/>
            <p:nvPr/>
          </p:nvGrpSpPr>
          <p:grpSpPr>
            <a:xfrm>
              <a:off x="1970182" y="748375"/>
              <a:ext cx="2381642" cy="3328906"/>
              <a:chOff x="70" y="0"/>
              <a:chExt cx="2381641" cy="3328905"/>
            </a:xfrm>
          </p:grpSpPr>
          <p:sp>
            <p:nvSpPr>
              <p:cNvPr id="422" name="Google Shape;373;p13"/>
              <p:cNvSpPr/>
              <p:nvPr/>
            </p:nvSpPr>
            <p:spPr>
              <a:xfrm>
                <a:off x="35558" y="84002"/>
                <a:ext cx="2288909" cy="31891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2"/>
                    </a:lnTo>
                    <a:lnTo>
                      <a:pt x="10264" y="3982"/>
                    </a:lnTo>
                    <a:lnTo>
                      <a:pt x="16610" y="8537"/>
                    </a:lnTo>
                    <a:lnTo>
                      <a:pt x="16610" y="18141"/>
                    </a:lnTo>
                    <a:lnTo>
                      <a:pt x="21430" y="21600"/>
                    </a:lnTo>
                    <a:lnTo>
                      <a:pt x="21600" y="21478"/>
                    </a:lnTo>
                    <a:lnTo>
                      <a:pt x="16850" y="18069"/>
                    </a:lnTo>
                    <a:lnTo>
                      <a:pt x="16850" y="8464"/>
                    </a:lnTo>
                    <a:lnTo>
                      <a:pt x="10400" y="3835"/>
                    </a:lnTo>
                    <a:lnTo>
                      <a:pt x="10362" y="3808"/>
                    </a:lnTo>
                    <a:lnTo>
                      <a:pt x="243" y="3808"/>
                    </a:lnTo>
                    <a:lnTo>
                      <a:pt x="24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23" name="Google Shape;374;p13"/>
              <p:cNvSpPr/>
              <p:nvPr/>
            </p:nvSpPr>
            <p:spPr>
              <a:xfrm>
                <a:off x="1279963" y="804959"/>
                <a:ext cx="394031" cy="394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60"/>
                    </a:lnTo>
                    <a:lnTo>
                      <a:pt x="7724" y="13882"/>
                    </a:lnTo>
                    <a:lnTo>
                      <a:pt x="15451" y="21600"/>
                    </a:lnTo>
                    <a:lnTo>
                      <a:pt x="21600" y="21600"/>
                    </a:lnTo>
                    <a:lnTo>
                      <a:pt x="10800" y="108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24" name="Google Shape;375;p13"/>
              <p:cNvSpPr/>
              <p:nvPr/>
            </p:nvSpPr>
            <p:spPr>
              <a:xfrm>
                <a:off x="70" y="0"/>
                <a:ext cx="96678" cy="966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25" name="Google Shape;376;p13"/>
              <p:cNvSpPr/>
              <p:nvPr/>
            </p:nvSpPr>
            <p:spPr>
              <a:xfrm>
                <a:off x="2284906" y="3232088"/>
                <a:ext cx="96806" cy="968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2" h="21600" extrusionOk="0">
                    <a:moveTo>
                      <a:pt x="9229" y="5702"/>
                    </a:moveTo>
                    <a:cubicBezTo>
                      <a:pt x="11652" y="5702"/>
                      <a:pt x="13603" y="8027"/>
                      <a:pt x="13603" y="10792"/>
                    </a:cubicBezTo>
                    <a:cubicBezTo>
                      <a:pt x="13603" y="13855"/>
                      <a:pt x="11450" y="15882"/>
                      <a:pt x="9216" y="15882"/>
                    </a:cubicBezTo>
                    <a:cubicBezTo>
                      <a:pt x="8153" y="15882"/>
                      <a:pt x="7049" y="15411"/>
                      <a:pt x="6161" y="14374"/>
                    </a:cubicBezTo>
                    <a:cubicBezTo>
                      <a:pt x="3416" y="11169"/>
                      <a:pt x="5354" y="5702"/>
                      <a:pt x="9229" y="5702"/>
                    </a:cubicBezTo>
                    <a:close/>
                    <a:moveTo>
                      <a:pt x="9203" y="0"/>
                    </a:moveTo>
                    <a:cubicBezTo>
                      <a:pt x="6928" y="0"/>
                      <a:pt x="4600" y="974"/>
                      <a:pt x="2716" y="3173"/>
                    </a:cubicBezTo>
                    <a:cubicBezTo>
                      <a:pt x="-3098" y="9975"/>
                      <a:pt x="1047" y="21600"/>
                      <a:pt x="9229" y="21600"/>
                    </a:cubicBezTo>
                    <a:cubicBezTo>
                      <a:pt x="14357" y="21537"/>
                      <a:pt x="18502" y="16762"/>
                      <a:pt x="18502" y="10792"/>
                    </a:cubicBezTo>
                    <a:cubicBezTo>
                      <a:pt x="18502" y="4289"/>
                      <a:pt x="13940" y="0"/>
                      <a:pt x="92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26" name="Google Shape;377;p13"/>
              <p:cNvSpPr/>
              <p:nvPr/>
            </p:nvSpPr>
            <p:spPr>
              <a:xfrm>
                <a:off x="44852" y="312280"/>
                <a:ext cx="590202" cy="3467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8" y="0"/>
                    </a:moveTo>
                    <a:lnTo>
                      <a:pt x="0" y="456"/>
                    </a:lnTo>
                    <a:lnTo>
                      <a:pt x="6437" y="11397"/>
                    </a:lnTo>
                    <a:lnTo>
                      <a:pt x="15351" y="11397"/>
                    </a:lnTo>
                    <a:lnTo>
                      <a:pt x="21342" y="21600"/>
                    </a:lnTo>
                    <a:lnTo>
                      <a:pt x="21600" y="21144"/>
                    </a:lnTo>
                    <a:lnTo>
                      <a:pt x="15506" y="10765"/>
                    </a:lnTo>
                    <a:lnTo>
                      <a:pt x="6592" y="10765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430" name="Google Shape;378;p13"/>
            <p:cNvGrpSpPr/>
            <p:nvPr/>
          </p:nvGrpSpPr>
          <p:grpSpPr>
            <a:xfrm>
              <a:off x="3187912" y="403612"/>
              <a:ext cx="1011307" cy="1806573"/>
              <a:chOff x="0" y="0"/>
              <a:chExt cx="1011306" cy="1806572"/>
            </a:xfrm>
          </p:grpSpPr>
          <p:sp>
            <p:nvSpPr>
              <p:cNvPr id="428" name="Google Shape;379;p13"/>
              <p:cNvSpPr/>
              <p:nvPr/>
            </p:nvSpPr>
            <p:spPr>
              <a:xfrm>
                <a:off x="902406" y="1697771"/>
                <a:ext cx="108901" cy="108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29" name="Google Shape;380;p13"/>
              <p:cNvSpPr/>
              <p:nvPr/>
            </p:nvSpPr>
            <p:spPr>
              <a:xfrm>
                <a:off x="0" y="0"/>
                <a:ext cx="967751" cy="17089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434" name="Google Shape;381;p13"/>
            <p:cNvGrpSpPr/>
            <p:nvPr/>
          </p:nvGrpSpPr>
          <p:grpSpPr>
            <a:xfrm>
              <a:off x="4279082" y="4950417"/>
              <a:ext cx="471783" cy="37883"/>
              <a:chOff x="0" y="0"/>
              <a:chExt cx="471781" cy="37882"/>
            </a:xfrm>
          </p:grpSpPr>
          <p:sp>
            <p:nvSpPr>
              <p:cNvPr id="431" name="Google Shape;382;p13"/>
              <p:cNvSpPr/>
              <p:nvPr/>
            </p:nvSpPr>
            <p:spPr>
              <a:xfrm>
                <a:off x="0" y="0"/>
                <a:ext cx="235891" cy="37883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32" name="Google Shape;383;p13"/>
              <p:cNvSpPr/>
              <p:nvPr/>
            </p:nvSpPr>
            <p:spPr>
              <a:xfrm>
                <a:off x="281492" y="0"/>
                <a:ext cx="117779" cy="37883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33" name="Google Shape;384;p13"/>
              <p:cNvSpPr/>
              <p:nvPr/>
            </p:nvSpPr>
            <p:spPr>
              <a:xfrm>
                <a:off x="434226" y="0"/>
                <a:ext cx="37556" cy="37883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449" name="Google Shape;385;p13"/>
          <p:cNvGrpSpPr/>
          <p:nvPr/>
        </p:nvGrpSpPr>
        <p:grpSpPr>
          <a:xfrm>
            <a:off x="6133477" y="-1088649"/>
            <a:ext cx="7166741" cy="6435427"/>
            <a:chOff x="0" y="0"/>
            <a:chExt cx="7166740" cy="6435426"/>
          </a:xfrm>
        </p:grpSpPr>
        <p:sp>
          <p:nvSpPr>
            <p:cNvPr id="436" name="Google Shape;386;p13"/>
            <p:cNvSpPr/>
            <p:nvPr/>
          </p:nvSpPr>
          <p:spPr>
            <a:xfrm>
              <a:off x="-1" y="-1"/>
              <a:ext cx="7166742" cy="6435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" y="0"/>
                  </a:moveTo>
                  <a:lnTo>
                    <a:pt x="0" y="54"/>
                  </a:lnTo>
                  <a:lnTo>
                    <a:pt x="8130" y="9108"/>
                  </a:lnTo>
                  <a:lnTo>
                    <a:pt x="8130" y="9403"/>
                  </a:lnTo>
                  <a:lnTo>
                    <a:pt x="9291" y="10695"/>
                  </a:lnTo>
                  <a:lnTo>
                    <a:pt x="9889" y="10695"/>
                  </a:lnTo>
                  <a:lnTo>
                    <a:pt x="11486" y="12473"/>
                  </a:lnTo>
                  <a:lnTo>
                    <a:pt x="13356" y="12473"/>
                  </a:lnTo>
                  <a:lnTo>
                    <a:pt x="21552" y="21600"/>
                  </a:lnTo>
                  <a:lnTo>
                    <a:pt x="21600" y="21546"/>
                  </a:lnTo>
                  <a:lnTo>
                    <a:pt x="12699" y="11633"/>
                  </a:lnTo>
                  <a:lnTo>
                    <a:pt x="12699" y="11111"/>
                  </a:lnTo>
                  <a:lnTo>
                    <a:pt x="11585" y="9873"/>
                  </a:lnTo>
                  <a:lnTo>
                    <a:pt x="10711" y="9873"/>
                  </a:lnTo>
                  <a:lnTo>
                    <a:pt x="8743" y="7681"/>
                  </a:lnTo>
                  <a:lnTo>
                    <a:pt x="6944" y="768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45" name="Google Shape;387;p13"/>
            <p:cNvGrpSpPr/>
            <p:nvPr/>
          </p:nvGrpSpPr>
          <p:grpSpPr>
            <a:xfrm>
              <a:off x="2059644" y="1628165"/>
              <a:ext cx="617987" cy="306313"/>
              <a:chOff x="0" y="0"/>
              <a:chExt cx="617986" cy="306312"/>
            </a:xfrm>
          </p:grpSpPr>
          <p:sp>
            <p:nvSpPr>
              <p:cNvPr id="437" name="Google Shape;388;p13"/>
              <p:cNvSpPr/>
              <p:nvPr/>
            </p:nvSpPr>
            <p:spPr>
              <a:xfrm>
                <a:off x="261843" y="0"/>
                <a:ext cx="9294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38" name="Google Shape;389;p13"/>
              <p:cNvSpPr/>
              <p:nvPr/>
            </p:nvSpPr>
            <p:spPr>
              <a:xfrm>
                <a:off x="261843" y="0"/>
                <a:ext cx="9294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39" name="Google Shape;390;p13"/>
              <p:cNvSpPr/>
              <p:nvPr/>
            </p:nvSpPr>
            <p:spPr>
              <a:xfrm>
                <a:off x="452" y="45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0" name="Google Shape;391;p13"/>
              <p:cNvSpPr/>
              <p:nvPr/>
            </p:nvSpPr>
            <p:spPr>
              <a:xfrm>
                <a:off x="0" y="0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1" name="Google Shape;392;p13"/>
              <p:cNvSpPr/>
              <p:nvPr/>
            </p:nvSpPr>
            <p:spPr>
              <a:xfrm>
                <a:off x="525158" y="213037"/>
                <a:ext cx="92829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2" name="Google Shape;393;p13"/>
              <p:cNvSpPr/>
              <p:nvPr/>
            </p:nvSpPr>
            <p:spPr>
              <a:xfrm>
                <a:off x="525158" y="213037"/>
                <a:ext cx="92829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3" name="Google Shape;394;p13"/>
              <p:cNvSpPr/>
              <p:nvPr/>
            </p:nvSpPr>
            <p:spPr>
              <a:xfrm>
                <a:off x="263201" y="213037"/>
                <a:ext cx="93396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4" name="Google Shape;395;p13"/>
              <p:cNvSpPr/>
              <p:nvPr/>
            </p:nvSpPr>
            <p:spPr>
              <a:xfrm>
                <a:off x="263201" y="213037"/>
                <a:ext cx="93396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448" name="Google Shape;396;p13"/>
            <p:cNvGrpSpPr/>
            <p:nvPr/>
          </p:nvGrpSpPr>
          <p:grpSpPr>
            <a:xfrm>
              <a:off x="2255987" y="2143999"/>
              <a:ext cx="1228817" cy="2188601"/>
              <a:chOff x="69" y="0"/>
              <a:chExt cx="1228815" cy="2188600"/>
            </a:xfrm>
          </p:grpSpPr>
          <p:sp>
            <p:nvSpPr>
              <p:cNvPr id="446" name="Google Shape;397;p13"/>
              <p:cNvSpPr/>
              <p:nvPr/>
            </p:nvSpPr>
            <p:spPr>
              <a:xfrm>
                <a:off x="32340" y="75596"/>
                <a:ext cx="1196546" cy="21130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47" name="Google Shape;398;p13"/>
              <p:cNvSpPr/>
              <p:nvPr/>
            </p:nvSpPr>
            <p:spPr>
              <a:xfrm>
                <a:off x="69" y="0"/>
                <a:ext cx="95583" cy="9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45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8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Titolo Testo"/>
          <p:cNvSpPr txBox="1">
            <a:spLocks noGrp="1"/>
          </p:cNvSpPr>
          <p:nvPr>
            <p:ph type="title"/>
          </p:nvPr>
        </p:nvSpPr>
        <p:spPr>
          <a:xfrm>
            <a:off x="4587168" y="3394724"/>
            <a:ext cx="3621000" cy="402301"/>
          </a:xfrm>
          <a:prstGeom prst="rect">
            <a:avLst/>
          </a:prstGeom>
        </p:spPr>
        <p:txBody>
          <a:bodyPr anchor="ctr"/>
          <a:lstStyle>
            <a:lvl1pPr algn="l">
              <a:defRPr sz="2200"/>
            </a:lvl1pPr>
          </a:lstStyle>
          <a:p>
            <a:r>
              <a:t>Titolo Testo</a:t>
            </a:r>
          </a:p>
        </p:txBody>
      </p:sp>
      <p:sp>
        <p:nvSpPr>
          <p:cNvPr id="458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4587168" y="1310750"/>
            <a:ext cx="3621000" cy="1936501"/>
          </a:xfrm>
          <a:prstGeom prst="rect">
            <a:avLst/>
          </a:prstGeom>
        </p:spPr>
        <p:txBody>
          <a:bodyPr/>
          <a:lstStyle>
            <a:lvl1pPr marL="323850" indent="-190500">
              <a:buClrTx/>
              <a:buSzTx/>
              <a:buNone/>
              <a:defRPr sz="2400"/>
            </a:lvl1pPr>
            <a:lvl2pPr marL="323850" indent="266700">
              <a:buClrTx/>
              <a:buSzTx/>
              <a:buNone/>
              <a:defRPr sz="2400"/>
            </a:lvl2pPr>
            <a:lvl3pPr marL="323850" indent="723900">
              <a:buClrTx/>
              <a:buSzTx/>
              <a:buNone/>
              <a:defRPr sz="2400"/>
            </a:lvl3pPr>
            <a:lvl4pPr marL="323850" indent="1181100">
              <a:buClrTx/>
              <a:buSzTx/>
              <a:buNone/>
              <a:defRPr sz="2400"/>
            </a:lvl4pPr>
            <a:lvl5pPr marL="323850" indent="1638300">
              <a:buClrTx/>
              <a:buSzTx/>
              <a:buNone/>
              <a:defRPr sz="2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59" name="Google Shape;402;p14"/>
          <p:cNvSpPr/>
          <p:nvPr/>
        </p:nvSpPr>
        <p:spPr>
          <a:xfrm rot="10800000" flipH="1">
            <a:off x="-2805780" y="-3373918"/>
            <a:ext cx="6654512" cy="76365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" y="0"/>
                </a:moveTo>
                <a:lnTo>
                  <a:pt x="0" y="53"/>
                </a:lnTo>
                <a:lnTo>
                  <a:pt x="8397" y="7371"/>
                </a:lnTo>
                <a:lnTo>
                  <a:pt x="8397" y="10148"/>
                </a:lnTo>
                <a:lnTo>
                  <a:pt x="21539" y="21600"/>
                </a:lnTo>
                <a:lnTo>
                  <a:pt x="21600" y="21547"/>
                </a:lnTo>
                <a:lnTo>
                  <a:pt x="13981" y="14907"/>
                </a:lnTo>
                <a:lnTo>
                  <a:pt x="13981" y="12561"/>
                </a:lnTo>
                <a:lnTo>
                  <a:pt x="16151" y="10731"/>
                </a:lnTo>
                <a:lnTo>
                  <a:pt x="15481" y="10147"/>
                </a:lnTo>
                <a:lnTo>
                  <a:pt x="11155" y="10147"/>
                </a:lnTo>
                <a:lnTo>
                  <a:pt x="9772" y="8942"/>
                </a:lnTo>
                <a:lnTo>
                  <a:pt x="9772" y="8461"/>
                </a:lnTo>
                <a:lnTo>
                  <a:pt x="8397" y="7261"/>
                </a:lnTo>
                <a:lnTo>
                  <a:pt x="8397" y="7264"/>
                </a:lnTo>
                <a:lnTo>
                  <a:pt x="61" y="0"/>
                </a:lnTo>
                <a:close/>
              </a:path>
            </a:pathLst>
          </a:custGeom>
          <a:solidFill>
            <a:srgbClr val="C1D6C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68" name="Google Shape;403;p14"/>
          <p:cNvGrpSpPr/>
          <p:nvPr/>
        </p:nvGrpSpPr>
        <p:grpSpPr>
          <a:xfrm>
            <a:off x="6484951" y="3631194"/>
            <a:ext cx="3213176" cy="3529218"/>
            <a:chOff x="102" y="-1"/>
            <a:chExt cx="3213174" cy="3529217"/>
          </a:xfrm>
        </p:grpSpPr>
        <p:sp>
          <p:nvSpPr>
            <p:cNvPr id="460" name="Google Shape;404;p14"/>
            <p:cNvSpPr/>
            <p:nvPr/>
          </p:nvSpPr>
          <p:spPr>
            <a:xfrm>
              <a:off x="660427" y="313295"/>
              <a:ext cx="2552851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67" name="Google Shape;405;p14"/>
            <p:cNvGrpSpPr/>
            <p:nvPr/>
          </p:nvGrpSpPr>
          <p:grpSpPr>
            <a:xfrm>
              <a:off x="102" y="-2"/>
              <a:ext cx="2431576" cy="3529218"/>
              <a:chOff x="0" y="0"/>
              <a:chExt cx="2431574" cy="3529217"/>
            </a:xfrm>
          </p:grpSpPr>
          <p:sp>
            <p:nvSpPr>
              <p:cNvPr id="461" name="Google Shape;406;p14"/>
              <p:cNvSpPr/>
              <p:nvPr/>
            </p:nvSpPr>
            <p:spPr>
              <a:xfrm rot="10800000" flipH="1">
                <a:off x="1947989" y="1746137"/>
                <a:ext cx="468294" cy="4682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2" name="Google Shape;407;p14"/>
              <p:cNvSpPr/>
              <p:nvPr/>
            </p:nvSpPr>
            <p:spPr>
              <a:xfrm rot="10800000" flipH="1">
                <a:off x="2254848" y="0"/>
                <a:ext cx="115152" cy="1150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3" name="Google Shape;408;p14"/>
              <p:cNvSpPr/>
              <p:nvPr/>
            </p:nvSpPr>
            <p:spPr>
              <a:xfrm rot="10800000" flipH="1">
                <a:off x="0" y="3414696"/>
                <a:ext cx="115047" cy="1145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4" name="Google Shape;409;p14"/>
              <p:cNvSpPr/>
              <p:nvPr/>
            </p:nvSpPr>
            <p:spPr>
              <a:xfrm rot="10800000" flipH="1">
                <a:off x="78818" y="89175"/>
                <a:ext cx="2352757" cy="33661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5" name="Google Shape;410;p14"/>
              <p:cNvSpPr/>
              <p:nvPr/>
            </p:nvSpPr>
            <p:spPr>
              <a:xfrm rot="10800000" flipH="1">
                <a:off x="1167090" y="1188308"/>
                <a:ext cx="953008" cy="1452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66" name="Google Shape;411;p14"/>
              <p:cNvSpPr/>
              <p:nvPr/>
            </p:nvSpPr>
            <p:spPr>
              <a:xfrm rot="10800000" flipH="1">
                <a:off x="1873685" y="651106"/>
                <a:ext cx="507293" cy="8009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479" name="Google Shape;412;p14"/>
          <p:cNvGrpSpPr/>
          <p:nvPr/>
        </p:nvGrpSpPr>
        <p:grpSpPr>
          <a:xfrm>
            <a:off x="7545963" y="-192998"/>
            <a:ext cx="2586792" cy="1464841"/>
            <a:chOff x="0" y="0"/>
            <a:chExt cx="2586791" cy="1464840"/>
          </a:xfrm>
        </p:grpSpPr>
        <p:sp>
          <p:nvSpPr>
            <p:cNvPr id="469" name="Google Shape;413;p14"/>
            <p:cNvSpPr/>
            <p:nvPr/>
          </p:nvSpPr>
          <p:spPr>
            <a:xfrm rot="5400000" flipH="1">
              <a:off x="560975" y="-560976"/>
              <a:ext cx="1464841" cy="2586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78" name="Google Shape;414;p14"/>
            <p:cNvGrpSpPr/>
            <p:nvPr/>
          </p:nvGrpSpPr>
          <p:grpSpPr>
            <a:xfrm>
              <a:off x="13" y="628761"/>
              <a:ext cx="827012" cy="410007"/>
              <a:chOff x="0" y="0"/>
              <a:chExt cx="827011" cy="410006"/>
            </a:xfrm>
          </p:grpSpPr>
          <p:sp>
            <p:nvSpPr>
              <p:cNvPr id="470" name="Google Shape;415;p14"/>
              <p:cNvSpPr/>
              <p:nvPr/>
            </p:nvSpPr>
            <p:spPr>
              <a:xfrm>
                <a:off x="350407" y="0"/>
                <a:ext cx="124379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1" name="Google Shape;416;p14"/>
              <p:cNvSpPr/>
              <p:nvPr/>
            </p:nvSpPr>
            <p:spPr>
              <a:xfrm>
                <a:off x="350407" y="0"/>
                <a:ext cx="124379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2" name="Google Shape;417;p14"/>
              <p:cNvSpPr/>
              <p:nvPr/>
            </p:nvSpPr>
            <p:spPr>
              <a:xfrm>
                <a:off x="605" y="606"/>
                <a:ext cx="124833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3" name="Google Shape;418;p14"/>
              <p:cNvSpPr/>
              <p:nvPr/>
            </p:nvSpPr>
            <p:spPr>
              <a:xfrm>
                <a:off x="0" y="0"/>
                <a:ext cx="124832" cy="124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4" name="Google Shape;419;p14"/>
              <p:cNvSpPr/>
              <p:nvPr/>
            </p:nvSpPr>
            <p:spPr>
              <a:xfrm>
                <a:off x="702785" y="285156"/>
                <a:ext cx="124227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5" name="Google Shape;420;p14"/>
              <p:cNvSpPr/>
              <p:nvPr/>
            </p:nvSpPr>
            <p:spPr>
              <a:xfrm>
                <a:off x="702785" y="285156"/>
                <a:ext cx="124227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6" name="Google Shape;421;p14"/>
              <p:cNvSpPr/>
              <p:nvPr/>
            </p:nvSpPr>
            <p:spPr>
              <a:xfrm>
                <a:off x="352225" y="285156"/>
                <a:ext cx="124985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77" name="Google Shape;422;p14"/>
              <p:cNvSpPr/>
              <p:nvPr/>
            </p:nvSpPr>
            <p:spPr>
              <a:xfrm>
                <a:off x="352225" y="285156"/>
                <a:ext cx="124985" cy="124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48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424;p15"/>
          <p:cNvGrpSpPr/>
          <p:nvPr/>
        </p:nvGrpSpPr>
        <p:grpSpPr>
          <a:xfrm>
            <a:off x="-655998" y="3837902"/>
            <a:ext cx="4859860" cy="2698264"/>
            <a:chOff x="0" y="0"/>
            <a:chExt cx="4859859" cy="2698262"/>
          </a:xfrm>
        </p:grpSpPr>
        <p:sp>
          <p:nvSpPr>
            <p:cNvPr id="487" name="Google Shape;425;p15"/>
            <p:cNvSpPr/>
            <p:nvPr/>
          </p:nvSpPr>
          <p:spPr>
            <a:xfrm flipH="1">
              <a:off x="-1" y="337064"/>
              <a:ext cx="2493973" cy="1471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496" name="Google Shape;426;p15"/>
            <p:cNvGrpSpPr/>
            <p:nvPr/>
          </p:nvGrpSpPr>
          <p:grpSpPr>
            <a:xfrm>
              <a:off x="2108711" y="623455"/>
              <a:ext cx="647229" cy="321826"/>
              <a:chOff x="0" y="0"/>
              <a:chExt cx="647227" cy="321825"/>
            </a:xfrm>
          </p:grpSpPr>
          <p:sp>
            <p:nvSpPr>
              <p:cNvPr id="488" name="Google Shape;427;p15"/>
              <p:cNvSpPr/>
              <p:nvPr/>
            </p:nvSpPr>
            <p:spPr>
              <a:xfrm flipH="1">
                <a:off x="275429" y="224509"/>
                <a:ext cx="97633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896"/>
                    </a:lnTo>
                    <a:lnTo>
                      <a:pt x="18621" y="21600"/>
                    </a:lnTo>
                    <a:lnTo>
                      <a:pt x="21600" y="18611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89" name="Google Shape;428;p15"/>
              <p:cNvSpPr/>
              <p:nvPr/>
            </p:nvSpPr>
            <p:spPr>
              <a:xfrm flipH="1">
                <a:off x="275850" y="224088"/>
                <a:ext cx="97212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11"/>
                    </a:lnTo>
                    <a:lnTo>
                      <a:pt x="2899" y="21600"/>
                    </a:lnTo>
                    <a:lnTo>
                      <a:pt x="21600" y="2896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0" name="Google Shape;429;p15"/>
              <p:cNvSpPr/>
              <p:nvPr/>
            </p:nvSpPr>
            <p:spPr>
              <a:xfrm flipH="1">
                <a:off x="549491" y="224509"/>
                <a:ext cx="97737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6" y="0"/>
                    </a:moveTo>
                    <a:lnTo>
                      <a:pt x="0" y="2896"/>
                    </a:lnTo>
                    <a:lnTo>
                      <a:pt x="18601" y="21600"/>
                    </a:lnTo>
                    <a:lnTo>
                      <a:pt x="21600" y="18611"/>
                    </a:lnTo>
                    <a:lnTo>
                      <a:pt x="297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1" name="Google Shape;430;p15"/>
              <p:cNvSpPr/>
              <p:nvPr/>
            </p:nvSpPr>
            <p:spPr>
              <a:xfrm flipH="1">
                <a:off x="549912" y="224088"/>
                <a:ext cx="97316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81" y="0"/>
                    </a:moveTo>
                    <a:lnTo>
                      <a:pt x="0" y="18611"/>
                    </a:lnTo>
                    <a:lnTo>
                      <a:pt x="2989" y="21600"/>
                    </a:lnTo>
                    <a:lnTo>
                      <a:pt x="21600" y="2896"/>
                    </a:lnTo>
                    <a:lnTo>
                      <a:pt x="1868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2" name="Google Shape;431;p15"/>
              <p:cNvSpPr/>
              <p:nvPr/>
            </p:nvSpPr>
            <p:spPr>
              <a:xfrm flipH="1">
                <a:off x="0" y="0"/>
                <a:ext cx="97632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3" name="Google Shape;432;p15"/>
              <p:cNvSpPr/>
              <p:nvPr/>
            </p:nvSpPr>
            <p:spPr>
              <a:xfrm flipH="1">
                <a:off x="0" y="420"/>
                <a:ext cx="97211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08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4" name="Google Shape;433;p15"/>
              <p:cNvSpPr/>
              <p:nvPr/>
            </p:nvSpPr>
            <p:spPr>
              <a:xfrm flipH="1">
                <a:off x="274166" y="0"/>
                <a:ext cx="97633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5" name="Google Shape;434;p15"/>
              <p:cNvSpPr/>
              <p:nvPr/>
            </p:nvSpPr>
            <p:spPr>
              <a:xfrm flipH="1">
                <a:off x="274166" y="420"/>
                <a:ext cx="97212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500" name="Google Shape;435;p15"/>
            <p:cNvGrpSpPr/>
            <p:nvPr/>
          </p:nvGrpSpPr>
          <p:grpSpPr>
            <a:xfrm>
              <a:off x="1041337" y="0"/>
              <a:ext cx="3818523" cy="2698263"/>
              <a:chOff x="0" y="0"/>
              <a:chExt cx="3818522" cy="2698262"/>
            </a:xfrm>
          </p:grpSpPr>
          <p:sp>
            <p:nvSpPr>
              <p:cNvPr id="497" name="Google Shape;436;p15"/>
              <p:cNvSpPr/>
              <p:nvPr/>
            </p:nvSpPr>
            <p:spPr>
              <a:xfrm rot="5400000">
                <a:off x="178" y="-179"/>
                <a:ext cx="127477" cy="127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90" h="21600" extrusionOk="0">
                    <a:moveTo>
                      <a:pt x="9210" y="5748"/>
                    </a:moveTo>
                    <a:cubicBezTo>
                      <a:pt x="13109" y="5748"/>
                      <a:pt x="15070" y="11197"/>
                      <a:pt x="12280" y="14376"/>
                    </a:cubicBezTo>
                    <a:cubicBezTo>
                      <a:pt x="11403" y="15412"/>
                      <a:pt x="10307" y="15881"/>
                      <a:pt x="9235" y="15881"/>
                    </a:cubicBezTo>
                    <a:cubicBezTo>
                      <a:pt x="7005" y="15881"/>
                      <a:pt x="4873" y="13865"/>
                      <a:pt x="4873" y="10800"/>
                    </a:cubicBezTo>
                    <a:cubicBezTo>
                      <a:pt x="4873" y="8018"/>
                      <a:pt x="6822" y="5748"/>
                      <a:pt x="9210" y="5748"/>
                    </a:cubicBezTo>
                    <a:close/>
                    <a:moveTo>
                      <a:pt x="9295" y="0"/>
                    </a:moveTo>
                    <a:cubicBezTo>
                      <a:pt x="4544" y="0"/>
                      <a:pt x="0" y="4314"/>
                      <a:pt x="0" y="10800"/>
                    </a:cubicBezTo>
                    <a:cubicBezTo>
                      <a:pt x="0" y="16761"/>
                      <a:pt x="4093" y="21543"/>
                      <a:pt x="9210" y="21600"/>
                    </a:cubicBezTo>
                    <a:cubicBezTo>
                      <a:pt x="17458" y="21600"/>
                      <a:pt x="21600" y="9948"/>
                      <a:pt x="15752" y="3193"/>
                    </a:cubicBezTo>
                    <a:cubicBezTo>
                      <a:pt x="13864" y="979"/>
                      <a:pt x="11561" y="0"/>
                      <a:pt x="9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8" name="Google Shape;437;p15"/>
              <p:cNvSpPr/>
              <p:nvPr/>
            </p:nvSpPr>
            <p:spPr>
              <a:xfrm rot="5400000">
                <a:off x="1459663" y="2161566"/>
                <a:ext cx="520067" cy="519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43" y="0"/>
                    </a:moveTo>
                    <a:lnTo>
                      <a:pt x="0" y="15453"/>
                    </a:lnTo>
                    <a:lnTo>
                      <a:pt x="0" y="21600"/>
                    </a:lnTo>
                    <a:lnTo>
                      <a:pt x="10793" y="108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99" name="Google Shape;438;p15"/>
              <p:cNvSpPr/>
              <p:nvPr/>
            </p:nvSpPr>
            <p:spPr>
              <a:xfrm rot="5400000">
                <a:off x="644834" y="-475426"/>
                <a:ext cx="2611250" cy="3736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93" y="0"/>
                    </a:moveTo>
                    <a:lnTo>
                      <a:pt x="16380" y="2594"/>
                    </a:lnTo>
                    <a:lnTo>
                      <a:pt x="16380" y="5596"/>
                    </a:lnTo>
                    <a:lnTo>
                      <a:pt x="21319" y="9050"/>
                    </a:lnTo>
                    <a:lnTo>
                      <a:pt x="21319" y="10674"/>
                    </a:lnTo>
                    <a:lnTo>
                      <a:pt x="13352" y="16245"/>
                    </a:lnTo>
                    <a:lnTo>
                      <a:pt x="7464" y="16245"/>
                    </a:lnTo>
                    <a:lnTo>
                      <a:pt x="0" y="21462"/>
                    </a:lnTo>
                    <a:lnTo>
                      <a:pt x="198" y="21600"/>
                    </a:lnTo>
                    <a:lnTo>
                      <a:pt x="7581" y="16440"/>
                    </a:lnTo>
                    <a:lnTo>
                      <a:pt x="13466" y="16440"/>
                    </a:lnTo>
                    <a:lnTo>
                      <a:pt x="13507" y="16411"/>
                    </a:lnTo>
                    <a:lnTo>
                      <a:pt x="21600" y="10754"/>
                    </a:lnTo>
                    <a:lnTo>
                      <a:pt x="21600" y="8970"/>
                    </a:lnTo>
                    <a:lnTo>
                      <a:pt x="16658" y="5516"/>
                    </a:lnTo>
                    <a:lnTo>
                      <a:pt x="16658" y="2675"/>
                    </a:lnTo>
                    <a:lnTo>
                      <a:pt x="20290" y="138"/>
                    </a:lnTo>
                    <a:lnTo>
                      <a:pt x="2009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511" name="Google Shape;439;p15"/>
          <p:cNvGrpSpPr/>
          <p:nvPr/>
        </p:nvGrpSpPr>
        <p:grpSpPr>
          <a:xfrm>
            <a:off x="5765994" y="-1801508"/>
            <a:ext cx="4033883" cy="3690630"/>
            <a:chOff x="0" y="0"/>
            <a:chExt cx="4033881" cy="3690628"/>
          </a:xfrm>
        </p:grpSpPr>
        <p:sp>
          <p:nvSpPr>
            <p:cNvPr id="502" name="Google Shape;440;p15"/>
            <p:cNvSpPr/>
            <p:nvPr/>
          </p:nvSpPr>
          <p:spPr>
            <a:xfrm flipH="1">
              <a:off x="1335584" y="1610637"/>
              <a:ext cx="2698298" cy="1592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07" name="Google Shape;441;p15"/>
            <p:cNvGrpSpPr/>
            <p:nvPr/>
          </p:nvGrpSpPr>
          <p:grpSpPr>
            <a:xfrm>
              <a:off x="-1" y="-1"/>
              <a:ext cx="3018359" cy="3203010"/>
              <a:chOff x="0" y="0"/>
              <a:chExt cx="3018357" cy="3203008"/>
            </a:xfrm>
          </p:grpSpPr>
          <p:sp>
            <p:nvSpPr>
              <p:cNvPr id="503" name="Google Shape;442;p15"/>
              <p:cNvSpPr/>
              <p:nvPr/>
            </p:nvSpPr>
            <p:spPr>
              <a:xfrm rot="10800000" flipH="1">
                <a:off x="550748" y="549418"/>
                <a:ext cx="302481" cy="3027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0793" y="10802"/>
                    </a:lnTo>
                    <a:lnTo>
                      <a:pt x="0" y="21600"/>
                    </a:lnTo>
                    <a:lnTo>
                      <a:pt x="6150" y="21600"/>
                    </a:lnTo>
                    <a:lnTo>
                      <a:pt x="13865" y="13872"/>
                    </a:lnTo>
                    <a:lnTo>
                      <a:pt x="21600" y="614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04" name="Google Shape;443;p15"/>
              <p:cNvSpPr/>
              <p:nvPr/>
            </p:nvSpPr>
            <p:spPr>
              <a:xfrm rot="10800000" flipH="1">
                <a:off x="0" y="-1"/>
                <a:ext cx="125069" cy="125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4" h="21600" extrusionOk="0">
                    <a:moveTo>
                      <a:pt x="9225" y="5692"/>
                    </a:moveTo>
                    <a:cubicBezTo>
                      <a:pt x="11467" y="5692"/>
                      <a:pt x="13609" y="7738"/>
                      <a:pt x="13609" y="10800"/>
                    </a:cubicBezTo>
                    <a:cubicBezTo>
                      <a:pt x="13609" y="13617"/>
                      <a:pt x="11648" y="15908"/>
                      <a:pt x="9245" y="15908"/>
                    </a:cubicBezTo>
                    <a:cubicBezTo>
                      <a:pt x="5362" y="15861"/>
                      <a:pt x="3440" y="10379"/>
                      <a:pt x="6163" y="7200"/>
                    </a:cubicBezTo>
                    <a:cubicBezTo>
                      <a:pt x="7053" y="6160"/>
                      <a:pt x="8154" y="5692"/>
                      <a:pt x="9225" y="5692"/>
                    </a:cubicBezTo>
                    <a:close/>
                    <a:moveTo>
                      <a:pt x="9245" y="0"/>
                    </a:moveTo>
                    <a:cubicBezTo>
                      <a:pt x="1038" y="0"/>
                      <a:pt x="-3096" y="11653"/>
                      <a:pt x="2719" y="18432"/>
                    </a:cubicBezTo>
                    <a:cubicBezTo>
                      <a:pt x="4591" y="20618"/>
                      <a:pt x="6903" y="21600"/>
                      <a:pt x="9175" y="21600"/>
                    </a:cubicBezTo>
                    <a:cubicBezTo>
                      <a:pt x="13930" y="21600"/>
                      <a:pt x="18504" y="17299"/>
                      <a:pt x="18504" y="10800"/>
                    </a:cubicBezTo>
                    <a:cubicBezTo>
                      <a:pt x="18504" y="4816"/>
                      <a:pt x="14380" y="0"/>
                      <a:pt x="92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05" name="Google Shape;444;p15"/>
              <p:cNvSpPr/>
              <p:nvPr/>
            </p:nvSpPr>
            <p:spPr>
              <a:xfrm rot="10800000" flipH="1">
                <a:off x="2893140" y="3077984"/>
                <a:ext cx="125218" cy="125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0" h="21600" extrusionOk="0">
                    <a:moveTo>
                      <a:pt x="9214" y="5692"/>
                    </a:moveTo>
                    <a:cubicBezTo>
                      <a:pt x="11453" y="5692"/>
                      <a:pt x="13622" y="7738"/>
                      <a:pt x="13622" y="10800"/>
                    </a:cubicBezTo>
                    <a:cubicBezTo>
                      <a:pt x="13622" y="13617"/>
                      <a:pt x="11663" y="15861"/>
                      <a:pt x="9254" y="15908"/>
                    </a:cubicBezTo>
                    <a:cubicBezTo>
                      <a:pt x="5376" y="15908"/>
                      <a:pt x="3417" y="10379"/>
                      <a:pt x="6176" y="7200"/>
                    </a:cubicBezTo>
                    <a:cubicBezTo>
                      <a:pt x="7055" y="6160"/>
                      <a:pt x="8145" y="5692"/>
                      <a:pt x="9214" y="5692"/>
                    </a:cubicBezTo>
                    <a:close/>
                    <a:moveTo>
                      <a:pt x="9254" y="0"/>
                    </a:moveTo>
                    <a:cubicBezTo>
                      <a:pt x="1018" y="0"/>
                      <a:pt x="-3100" y="11653"/>
                      <a:pt x="2737" y="18432"/>
                    </a:cubicBezTo>
                    <a:cubicBezTo>
                      <a:pt x="4606" y="20618"/>
                      <a:pt x="6915" y="21600"/>
                      <a:pt x="9184" y="21600"/>
                    </a:cubicBezTo>
                    <a:cubicBezTo>
                      <a:pt x="13932" y="21600"/>
                      <a:pt x="18500" y="17299"/>
                      <a:pt x="18500" y="10800"/>
                    </a:cubicBezTo>
                    <a:cubicBezTo>
                      <a:pt x="18500" y="4816"/>
                      <a:pt x="14342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06" name="Google Shape;445;p15"/>
              <p:cNvSpPr/>
              <p:nvPr/>
            </p:nvSpPr>
            <p:spPr>
              <a:xfrm rot="10800000" flipH="1">
                <a:off x="77102" y="82808"/>
                <a:ext cx="2895251" cy="30116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53" y="0"/>
                    </a:moveTo>
                    <a:lnTo>
                      <a:pt x="21353" y="5834"/>
                    </a:lnTo>
                    <a:lnTo>
                      <a:pt x="12076" y="14753"/>
                    </a:lnTo>
                    <a:lnTo>
                      <a:pt x="6946" y="14753"/>
                    </a:lnTo>
                    <a:lnTo>
                      <a:pt x="6910" y="14788"/>
                    </a:lnTo>
                    <a:lnTo>
                      <a:pt x="0" y="21433"/>
                    </a:lnTo>
                    <a:lnTo>
                      <a:pt x="174" y="21600"/>
                    </a:lnTo>
                    <a:lnTo>
                      <a:pt x="7049" y="14991"/>
                    </a:lnTo>
                    <a:lnTo>
                      <a:pt x="12177" y="14991"/>
                    </a:lnTo>
                    <a:lnTo>
                      <a:pt x="12213" y="14956"/>
                    </a:lnTo>
                    <a:lnTo>
                      <a:pt x="21600" y="593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510" name="Google Shape;446;p15"/>
            <p:cNvGrpSpPr/>
            <p:nvPr/>
          </p:nvGrpSpPr>
          <p:grpSpPr>
            <a:xfrm>
              <a:off x="2817225" y="3431771"/>
              <a:ext cx="258522" cy="258858"/>
              <a:chOff x="0" y="0"/>
              <a:chExt cx="258520" cy="258857"/>
            </a:xfrm>
          </p:grpSpPr>
          <p:sp>
            <p:nvSpPr>
              <p:cNvPr id="508" name="Google Shape;447;p15"/>
              <p:cNvSpPr/>
              <p:nvPr/>
            </p:nvSpPr>
            <p:spPr>
              <a:xfrm flipH="1">
                <a:off x="108934" y="0"/>
                <a:ext cx="40989" cy="258858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09" name="Google Shape;448;p15"/>
              <p:cNvSpPr/>
              <p:nvPr/>
            </p:nvSpPr>
            <p:spPr>
              <a:xfrm flipH="1">
                <a:off x="0" y="108935"/>
                <a:ext cx="258522" cy="40988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512" name="xx%"/>
          <p:cNvSpPr txBox="1">
            <a:spLocks noGrp="1"/>
          </p:cNvSpPr>
          <p:nvPr>
            <p:ph type="title" hasCustomPrompt="1"/>
          </p:nvPr>
        </p:nvSpPr>
        <p:spPr>
          <a:xfrm>
            <a:off x="1478733" y="2019699"/>
            <a:ext cx="885901" cy="527400"/>
          </a:xfrm>
          <a:prstGeom prst="rect">
            <a:avLst/>
          </a:prstGeom>
        </p:spPr>
        <p:txBody>
          <a:bodyPr anchor="ctr"/>
          <a:lstStyle/>
          <a:p>
            <a:r>
              <a:t>xx%</a:t>
            </a:r>
          </a:p>
        </p:txBody>
      </p:sp>
      <p:sp>
        <p:nvSpPr>
          <p:cNvPr id="51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777784" y="2601578"/>
            <a:ext cx="2287801" cy="3714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1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3_1_4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0" name="Google Shape;460;p16"/>
          <p:cNvGrpSpPr/>
          <p:nvPr/>
        </p:nvGrpSpPr>
        <p:grpSpPr>
          <a:xfrm>
            <a:off x="-1296572" y="-620649"/>
            <a:ext cx="3481864" cy="4516254"/>
            <a:chOff x="0" y="0"/>
            <a:chExt cx="3481862" cy="4516253"/>
          </a:xfrm>
        </p:grpSpPr>
        <p:sp>
          <p:nvSpPr>
            <p:cNvPr id="521" name="Google Shape;461;p16"/>
            <p:cNvSpPr/>
            <p:nvPr/>
          </p:nvSpPr>
          <p:spPr>
            <a:xfrm>
              <a:off x="0" y="620647"/>
              <a:ext cx="3031700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29" name="Google Shape;462;p16"/>
            <p:cNvGrpSpPr/>
            <p:nvPr/>
          </p:nvGrpSpPr>
          <p:grpSpPr>
            <a:xfrm>
              <a:off x="354883" y="-1"/>
              <a:ext cx="3126980" cy="4516254"/>
              <a:chOff x="0" y="0"/>
              <a:chExt cx="3126979" cy="4516252"/>
            </a:xfrm>
          </p:grpSpPr>
          <p:grpSp>
            <p:nvGrpSpPr>
              <p:cNvPr id="527" name="Google Shape;463;p16"/>
              <p:cNvGrpSpPr/>
              <p:nvPr/>
            </p:nvGrpSpPr>
            <p:grpSpPr>
              <a:xfrm>
                <a:off x="-1" y="-1"/>
                <a:ext cx="3126981" cy="4425211"/>
                <a:chOff x="0" y="0"/>
                <a:chExt cx="3126979" cy="4425209"/>
              </a:xfrm>
            </p:grpSpPr>
            <p:sp>
              <p:nvSpPr>
                <p:cNvPr id="522" name="Google Shape;464;p16"/>
                <p:cNvSpPr/>
                <p:nvPr/>
              </p:nvSpPr>
              <p:spPr>
                <a:xfrm>
                  <a:off x="19662" y="1691609"/>
                  <a:ext cx="602356" cy="60248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523" name="Google Shape;465;p16"/>
                <p:cNvSpPr/>
                <p:nvPr/>
              </p:nvSpPr>
              <p:spPr>
                <a:xfrm>
                  <a:off x="2979134" y="0"/>
                  <a:ext cx="147846" cy="1482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524" name="Google Shape;466;p16"/>
                <p:cNvSpPr/>
                <p:nvPr/>
              </p:nvSpPr>
              <p:spPr>
                <a:xfrm>
                  <a:off x="0" y="95413"/>
                  <a:ext cx="3026144" cy="43297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525" name="Google Shape;467;p16"/>
                <p:cNvSpPr/>
                <p:nvPr/>
              </p:nvSpPr>
              <p:spPr>
                <a:xfrm>
                  <a:off x="400561" y="1143201"/>
                  <a:ext cx="1226012" cy="1868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526" name="Google Shape;468;p16"/>
                <p:cNvSpPr/>
                <p:nvPr/>
              </p:nvSpPr>
              <p:spPr>
                <a:xfrm>
                  <a:off x="65037" y="2672468"/>
                  <a:ext cx="652395" cy="10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528" name="Google Shape;469;p16"/>
              <p:cNvSpPr/>
              <p:nvPr/>
            </p:nvSpPr>
            <p:spPr>
              <a:xfrm>
                <a:off x="101522" y="4368027"/>
                <a:ext cx="147847" cy="14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541" name="Google Shape;470;p16"/>
          <p:cNvGrpSpPr/>
          <p:nvPr/>
        </p:nvGrpSpPr>
        <p:grpSpPr>
          <a:xfrm>
            <a:off x="5245345" y="-441746"/>
            <a:ext cx="6654512" cy="9380151"/>
            <a:chOff x="0" y="0"/>
            <a:chExt cx="6654511" cy="9380150"/>
          </a:xfrm>
        </p:grpSpPr>
        <p:sp>
          <p:nvSpPr>
            <p:cNvPr id="531" name="Google Shape;471;p16"/>
            <p:cNvSpPr/>
            <p:nvPr/>
          </p:nvSpPr>
          <p:spPr>
            <a:xfrm rot="10800000" flipH="1">
              <a:off x="0" y="1743628"/>
              <a:ext cx="6654511" cy="7636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38" name="Google Shape;472;p16"/>
            <p:cNvGrpSpPr/>
            <p:nvPr/>
          </p:nvGrpSpPr>
          <p:grpSpPr>
            <a:xfrm>
              <a:off x="3173424" y="-1"/>
              <a:ext cx="2708730" cy="3931527"/>
              <a:chOff x="0" y="0"/>
              <a:chExt cx="2708728" cy="3931525"/>
            </a:xfrm>
          </p:grpSpPr>
          <p:sp>
            <p:nvSpPr>
              <p:cNvPr id="532" name="Google Shape;473;p16"/>
              <p:cNvSpPr/>
              <p:nvPr/>
            </p:nvSpPr>
            <p:spPr>
              <a:xfrm flipH="1">
                <a:off x="17034" y="1464719"/>
                <a:ext cx="521672" cy="521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3" name="Google Shape;474;p16"/>
              <p:cNvSpPr/>
              <p:nvPr/>
            </p:nvSpPr>
            <p:spPr>
              <a:xfrm flipH="1">
                <a:off x="68593" y="3803377"/>
                <a:ext cx="128277" cy="128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4" name="Google Shape;475;p16"/>
              <p:cNvSpPr/>
              <p:nvPr/>
            </p:nvSpPr>
            <p:spPr>
              <a:xfrm flipH="1">
                <a:off x="2580569" y="0"/>
                <a:ext cx="128160" cy="127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5" name="Google Shape;476;p16"/>
              <p:cNvSpPr/>
              <p:nvPr/>
            </p:nvSpPr>
            <p:spPr>
              <a:xfrm flipH="1">
                <a:off x="0" y="82307"/>
                <a:ext cx="2620927" cy="37498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6" name="Google Shape;477;p16"/>
              <p:cNvSpPr/>
              <p:nvPr/>
            </p:nvSpPr>
            <p:spPr>
              <a:xfrm flipH="1">
                <a:off x="346980" y="989741"/>
                <a:ext cx="1061632" cy="16180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37" name="Google Shape;478;p16"/>
              <p:cNvSpPr/>
              <p:nvPr/>
            </p:nvSpPr>
            <p:spPr>
              <a:xfrm flipH="1">
                <a:off x="56364" y="2313966"/>
                <a:ext cx="565114" cy="892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539" name="Google Shape;479;p16"/>
            <p:cNvSpPr/>
            <p:nvPr/>
          </p:nvSpPr>
          <p:spPr>
            <a:xfrm rot="10800000" flipH="1">
              <a:off x="3076918" y="4046782"/>
              <a:ext cx="1464841" cy="2586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40" name="Google Shape;480;p16"/>
            <p:cNvSpPr/>
            <p:nvPr/>
          </p:nvSpPr>
          <p:spPr>
            <a:xfrm rot="10800000" flipH="1">
              <a:off x="3583338" y="4049460"/>
              <a:ext cx="662959" cy="66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8" y="2886"/>
                  </a:moveTo>
                  <a:cubicBezTo>
                    <a:pt x="20638" y="6724"/>
                    <a:pt x="20638" y="12955"/>
                    <a:pt x="16798" y="16801"/>
                  </a:cubicBezTo>
                  <a:cubicBezTo>
                    <a:pt x="12952" y="20638"/>
                    <a:pt x="6721" y="20638"/>
                    <a:pt x="2884" y="16801"/>
                  </a:cubicBezTo>
                  <a:cubicBezTo>
                    <a:pt x="-962" y="12955"/>
                    <a:pt x="-962" y="6724"/>
                    <a:pt x="2884" y="2886"/>
                  </a:cubicBezTo>
                  <a:cubicBezTo>
                    <a:pt x="6721" y="-962"/>
                    <a:pt x="12952" y="-962"/>
                    <a:pt x="16798" y="2886"/>
                  </a:cubicBezTo>
                  <a:close/>
                </a:path>
              </a:pathLst>
            </a:custGeom>
            <a:noFill/>
            <a:ln w="19050" cap="flat">
              <a:solidFill>
                <a:schemeClr val="accent3"/>
              </a:solidFill>
              <a:prstDash val="solid"/>
              <a:miter lim="4002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542" name="Titolo Testo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1601" cy="592201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54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735250" y="1726840"/>
            <a:ext cx="2579401" cy="371401"/>
          </a:xfrm>
          <a:prstGeom prst="rect">
            <a:avLst/>
          </a:prstGeom>
        </p:spPr>
        <p:txBody>
          <a:bodyPr/>
          <a:lstStyle>
            <a:lvl1pPr marL="323850" indent="-190500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4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885175" y="3574317"/>
            <a:ext cx="2070900" cy="3714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52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grpSp>
        <p:nvGrpSpPr>
          <p:cNvPr id="566" name="Google Shape;510;p17"/>
          <p:cNvGrpSpPr/>
          <p:nvPr/>
        </p:nvGrpSpPr>
        <p:grpSpPr>
          <a:xfrm>
            <a:off x="6995489" y="1596696"/>
            <a:ext cx="3365164" cy="4266168"/>
            <a:chOff x="0" y="0"/>
            <a:chExt cx="3365162" cy="4266167"/>
          </a:xfrm>
        </p:grpSpPr>
        <p:sp>
          <p:nvSpPr>
            <p:cNvPr id="553" name="Google Shape;511;p17"/>
            <p:cNvSpPr/>
            <p:nvPr/>
          </p:nvSpPr>
          <p:spPr>
            <a:xfrm>
              <a:off x="0" y="2261586"/>
              <a:ext cx="3031701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59" name="Google Shape;512;p17"/>
            <p:cNvGrpSpPr/>
            <p:nvPr/>
          </p:nvGrpSpPr>
          <p:grpSpPr>
            <a:xfrm>
              <a:off x="1005840" y="-1"/>
              <a:ext cx="2359323" cy="3296430"/>
              <a:chOff x="0" y="0"/>
              <a:chExt cx="2359321" cy="3296428"/>
            </a:xfrm>
          </p:grpSpPr>
          <p:sp>
            <p:nvSpPr>
              <p:cNvPr id="554" name="Google Shape;513;p17"/>
              <p:cNvSpPr/>
              <p:nvPr/>
            </p:nvSpPr>
            <p:spPr>
              <a:xfrm flipH="1">
                <a:off x="57733" y="83755"/>
                <a:ext cx="2265686" cy="3156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55" name="Google Shape;514;p17"/>
              <p:cNvSpPr/>
              <p:nvPr/>
            </p:nvSpPr>
            <p:spPr>
              <a:xfrm flipH="1">
                <a:off x="701287" y="797971"/>
                <a:ext cx="390554" cy="390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56" name="Google Shape;515;p17"/>
              <p:cNvSpPr/>
              <p:nvPr/>
            </p:nvSpPr>
            <p:spPr>
              <a:xfrm flipH="1">
                <a:off x="2263882" y="0"/>
                <a:ext cx="95440" cy="966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57" name="Google Shape;516;p17"/>
              <p:cNvSpPr/>
              <p:nvPr/>
            </p:nvSpPr>
            <p:spPr>
              <a:xfrm flipH="1">
                <a:off x="0" y="3200643"/>
                <a:ext cx="96733" cy="9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58" name="Google Shape;517;p17"/>
              <p:cNvSpPr/>
              <p:nvPr/>
            </p:nvSpPr>
            <p:spPr>
              <a:xfrm flipH="1">
                <a:off x="1729932" y="310744"/>
                <a:ext cx="584301" cy="3422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565" name="Google Shape;518;p17"/>
            <p:cNvGrpSpPr/>
            <p:nvPr/>
          </p:nvGrpSpPr>
          <p:grpSpPr>
            <a:xfrm>
              <a:off x="1714070" y="381789"/>
              <a:ext cx="78378" cy="457198"/>
              <a:chOff x="0" y="0"/>
              <a:chExt cx="78377" cy="457197"/>
            </a:xfrm>
          </p:grpSpPr>
          <p:sp>
            <p:nvSpPr>
              <p:cNvPr id="560" name="Google Shape;519;p17"/>
              <p:cNvSpPr/>
              <p:nvPr/>
            </p:nvSpPr>
            <p:spPr>
              <a:xfrm rot="5400000" flipH="1">
                <a:off x="-17295" y="17294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26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1" name="Google Shape;520;p17"/>
              <p:cNvSpPr/>
              <p:nvPr/>
            </p:nvSpPr>
            <p:spPr>
              <a:xfrm rot="5400000" flipH="1">
                <a:off x="-17295" y="104037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2" name="Google Shape;521;p17"/>
              <p:cNvSpPr/>
              <p:nvPr/>
            </p:nvSpPr>
            <p:spPr>
              <a:xfrm rot="5400000" flipH="1">
                <a:off x="-17214" y="189410"/>
                <a:ext cx="112805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4" y="0"/>
                    </a:moveTo>
                    <a:lnTo>
                      <a:pt x="0" y="21600"/>
                    </a:lnTo>
                    <a:lnTo>
                      <a:pt x="8956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3" name="Google Shape;522;p17"/>
              <p:cNvSpPr/>
              <p:nvPr/>
            </p:nvSpPr>
            <p:spPr>
              <a:xfrm rot="5400000" flipH="1">
                <a:off x="-16567" y="275510"/>
                <a:ext cx="111511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40" y="0"/>
                    </a:moveTo>
                    <a:lnTo>
                      <a:pt x="0" y="21600"/>
                    </a:lnTo>
                    <a:lnTo>
                      <a:pt x="909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4" name="Google Shape;523;p17"/>
              <p:cNvSpPr/>
              <p:nvPr/>
            </p:nvSpPr>
            <p:spPr>
              <a:xfrm rot="5400000" flipH="1">
                <a:off x="-17295" y="361526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74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584" name="Google Shape;524;p17"/>
          <p:cNvGrpSpPr/>
          <p:nvPr/>
        </p:nvGrpSpPr>
        <p:grpSpPr>
          <a:xfrm>
            <a:off x="-1232868" y="-719364"/>
            <a:ext cx="2502410" cy="2887728"/>
            <a:chOff x="0" y="0"/>
            <a:chExt cx="2502409" cy="2887727"/>
          </a:xfrm>
        </p:grpSpPr>
        <p:sp>
          <p:nvSpPr>
            <p:cNvPr id="567" name="Google Shape;525;p17"/>
            <p:cNvSpPr/>
            <p:nvPr/>
          </p:nvSpPr>
          <p:spPr>
            <a:xfrm rot="5400000" flipH="1">
              <a:off x="-25222" y="522868"/>
              <a:ext cx="2552850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76" name="Google Shape;526;p17"/>
            <p:cNvGrpSpPr/>
            <p:nvPr/>
          </p:nvGrpSpPr>
          <p:grpSpPr>
            <a:xfrm>
              <a:off x="1495259" y="2394147"/>
              <a:ext cx="243586" cy="493581"/>
              <a:chOff x="0" y="0"/>
              <a:chExt cx="243585" cy="493579"/>
            </a:xfrm>
          </p:grpSpPr>
          <p:sp>
            <p:nvSpPr>
              <p:cNvPr id="568" name="Google Shape;527;p17"/>
              <p:cNvSpPr/>
              <p:nvPr/>
            </p:nvSpPr>
            <p:spPr>
              <a:xfrm rot="16200000">
                <a:off x="169736" y="209867"/>
                <a:ext cx="73850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90" y="0"/>
                    </a:moveTo>
                    <a:lnTo>
                      <a:pt x="0" y="18790"/>
                    </a:lnTo>
                    <a:lnTo>
                      <a:pt x="2810" y="21600"/>
                    </a:lnTo>
                    <a:lnTo>
                      <a:pt x="21600" y="2810"/>
                    </a:lnTo>
                    <a:lnTo>
                      <a:pt x="1879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69" name="Google Shape;528;p17"/>
              <p:cNvSpPr/>
              <p:nvPr/>
            </p:nvSpPr>
            <p:spPr>
              <a:xfrm rot="16200000">
                <a:off x="169736" y="209867"/>
                <a:ext cx="73850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0" y="0"/>
                    </a:moveTo>
                    <a:lnTo>
                      <a:pt x="0" y="2810"/>
                    </a:lnTo>
                    <a:lnTo>
                      <a:pt x="18790" y="21600"/>
                    </a:lnTo>
                    <a:lnTo>
                      <a:pt x="21600" y="18790"/>
                    </a:lnTo>
                    <a:lnTo>
                      <a:pt x="281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0" name="Google Shape;529;p17"/>
              <p:cNvSpPr/>
              <p:nvPr/>
            </p:nvSpPr>
            <p:spPr>
              <a:xfrm rot="16200000">
                <a:off x="169736" y="1507"/>
                <a:ext cx="73850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90" y="0"/>
                    </a:moveTo>
                    <a:lnTo>
                      <a:pt x="0" y="18790"/>
                    </a:lnTo>
                    <a:lnTo>
                      <a:pt x="3306" y="21600"/>
                    </a:lnTo>
                    <a:lnTo>
                      <a:pt x="21600" y="2810"/>
                    </a:lnTo>
                    <a:lnTo>
                      <a:pt x="1879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1" name="Google Shape;530;p17"/>
              <p:cNvSpPr/>
              <p:nvPr/>
            </p:nvSpPr>
            <p:spPr>
              <a:xfrm rot="16200000">
                <a:off x="168982" y="753"/>
                <a:ext cx="75358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40" y="0"/>
                    </a:moveTo>
                    <a:lnTo>
                      <a:pt x="0" y="2810"/>
                    </a:lnTo>
                    <a:lnTo>
                      <a:pt x="18414" y="21600"/>
                    </a:lnTo>
                    <a:lnTo>
                      <a:pt x="21600" y="18790"/>
                    </a:lnTo>
                    <a:lnTo>
                      <a:pt x="324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2" name="Google Shape;531;p17"/>
              <p:cNvSpPr/>
              <p:nvPr/>
            </p:nvSpPr>
            <p:spPr>
              <a:xfrm rot="16200000">
                <a:off x="1" y="419919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3" y="0"/>
                    </a:moveTo>
                    <a:lnTo>
                      <a:pt x="0" y="18783"/>
                    </a:lnTo>
                    <a:lnTo>
                      <a:pt x="2817" y="21600"/>
                    </a:lnTo>
                    <a:lnTo>
                      <a:pt x="21600" y="2817"/>
                    </a:lnTo>
                    <a:lnTo>
                      <a:pt x="1878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3" name="Google Shape;532;p17"/>
              <p:cNvSpPr/>
              <p:nvPr/>
            </p:nvSpPr>
            <p:spPr>
              <a:xfrm rot="16200000">
                <a:off x="1" y="419919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7" y="0"/>
                    </a:moveTo>
                    <a:lnTo>
                      <a:pt x="0" y="2817"/>
                    </a:lnTo>
                    <a:lnTo>
                      <a:pt x="18783" y="21600"/>
                    </a:lnTo>
                    <a:lnTo>
                      <a:pt x="21600" y="18783"/>
                    </a:lnTo>
                    <a:lnTo>
                      <a:pt x="281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4" name="Google Shape;533;p17"/>
              <p:cNvSpPr/>
              <p:nvPr/>
            </p:nvSpPr>
            <p:spPr>
              <a:xfrm rot="16200000">
                <a:off x="1" y="211564"/>
                <a:ext cx="73659" cy="736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3" y="0"/>
                    </a:moveTo>
                    <a:lnTo>
                      <a:pt x="0" y="18783"/>
                    </a:lnTo>
                    <a:lnTo>
                      <a:pt x="2817" y="21600"/>
                    </a:lnTo>
                    <a:lnTo>
                      <a:pt x="21600" y="2817"/>
                    </a:lnTo>
                    <a:lnTo>
                      <a:pt x="1878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5" name="Google Shape;534;p17"/>
              <p:cNvSpPr/>
              <p:nvPr/>
            </p:nvSpPr>
            <p:spPr>
              <a:xfrm rot="16200000">
                <a:off x="1" y="211564"/>
                <a:ext cx="73659" cy="736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7" y="0"/>
                    </a:moveTo>
                    <a:lnTo>
                      <a:pt x="0" y="2817"/>
                    </a:lnTo>
                    <a:lnTo>
                      <a:pt x="18783" y="21600"/>
                    </a:lnTo>
                    <a:lnTo>
                      <a:pt x="21600" y="18783"/>
                    </a:lnTo>
                    <a:lnTo>
                      <a:pt x="281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583" name="Google Shape;535;p17"/>
            <p:cNvGrpSpPr/>
            <p:nvPr/>
          </p:nvGrpSpPr>
          <p:grpSpPr>
            <a:xfrm>
              <a:off x="-1" y="321860"/>
              <a:ext cx="2502411" cy="2358186"/>
              <a:chOff x="0" y="0"/>
              <a:chExt cx="2502409" cy="2358185"/>
            </a:xfrm>
          </p:grpSpPr>
          <p:sp>
            <p:nvSpPr>
              <p:cNvPr id="577" name="Google Shape;536;p17"/>
              <p:cNvSpPr/>
              <p:nvPr/>
            </p:nvSpPr>
            <p:spPr>
              <a:xfrm rot="5400000">
                <a:off x="433130" y="2109794"/>
                <a:ext cx="47620" cy="334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8" name="Google Shape;537;p17"/>
              <p:cNvSpPr/>
              <p:nvPr/>
            </p:nvSpPr>
            <p:spPr>
              <a:xfrm rot="5400000">
                <a:off x="1837207" y="430501"/>
                <a:ext cx="235999" cy="235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79" name="Google Shape;538;p17"/>
              <p:cNvSpPr/>
              <p:nvPr/>
            </p:nvSpPr>
            <p:spPr>
              <a:xfrm rot="5400000">
                <a:off x="2404352" y="16"/>
                <a:ext cx="98075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80" name="Google Shape;539;p17"/>
              <p:cNvSpPr/>
              <p:nvPr/>
            </p:nvSpPr>
            <p:spPr>
              <a:xfrm rot="5400000">
                <a:off x="53" y="2260197"/>
                <a:ext cx="97935" cy="98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81" name="Google Shape;540;p17"/>
              <p:cNvSpPr/>
              <p:nvPr/>
            </p:nvSpPr>
            <p:spPr>
              <a:xfrm rot="5400000">
                <a:off x="129834" y="14600"/>
                <a:ext cx="2262634" cy="2353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82" name="Google Shape;541;p17"/>
              <p:cNvSpPr/>
              <p:nvPr/>
            </p:nvSpPr>
            <p:spPr>
              <a:xfrm rot="5400000">
                <a:off x="938249" y="1502151"/>
                <a:ext cx="601688" cy="6005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58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5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543;p18"/>
          <p:cNvGrpSpPr/>
          <p:nvPr/>
        </p:nvGrpSpPr>
        <p:grpSpPr>
          <a:xfrm>
            <a:off x="-1538735" y="1586819"/>
            <a:ext cx="3365164" cy="4266169"/>
            <a:chOff x="0" y="0"/>
            <a:chExt cx="3365162" cy="4266167"/>
          </a:xfrm>
        </p:grpSpPr>
        <p:sp>
          <p:nvSpPr>
            <p:cNvPr id="592" name="Google Shape;544;p18"/>
            <p:cNvSpPr/>
            <p:nvPr/>
          </p:nvSpPr>
          <p:spPr>
            <a:xfrm flipH="1">
              <a:off x="333462" y="2261586"/>
              <a:ext cx="3031701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98" name="Google Shape;545;p18"/>
            <p:cNvGrpSpPr/>
            <p:nvPr/>
          </p:nvGrpSpPr>
          <p:grpSpPr>
            <a:xfrm>
              <a:off x="0" y="-1"/>
              <a:ext cx="2359322" cy="3296430"/>
              <a:chOff x="0" y="0"/>
              <a:chExt cx="2359321" cy="3296428"/>
            </a:xfrm>
          </p:grpSpPr>
          <p:sp>
            <p:nvSpPr>
              <p:cNvPr id="593" name="Google Shape;546;p18"/>
              <p:cNvSpPr/>
              <p:nvPr/>
            </p:nvSpPr>
            <p:spPr>
              <a:xfrm>
                <a:off x="35903" y="83755"/>
                <a:ext cx="2265686" cy="3156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94" name="Google Shape;547;p18"/>
              <p:cNvSpPr/>
              <p:nvPr/>
            </p:nvSpPr>
            <p:spPr>
              <a:xfrm>
                <a:off x="1267481" y="797971"/>
                <a:ext cx="390554" cy="390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95" name="Google Shape;548;p18"/>
              <p:cNvSpPr/>
              <p:nvPr/>
            </p:nvSpPr>
            <p:spPr>
              <a:xfrm>
                <a:off x="-1" y="0"/>
                <a:ext cx="95441" cy="966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96" name="Google Shape;549;p18"/>
              <p:cNvSpPr/>
              <p:nvPr/>
            </p:nvSpPr>
            <p:spPr>
              <a:xfrm>
                <a:off x="2262589" y="3200643"/>
                <a:ext cx="96733" cy="9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597" name="Google Shape;550;p18"/>
              <p:cNvSpPr/>
              <p:nvPr/>
            </p:nvSpPr>
            <p:spPr>
              <a:xfrm>
                <a:off x="45089" y="310744"/>
                <a:ext cx="584301" cy="3422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04" name="Google Shape;551;p18"/>
            <p:cNvGrpSpPr/>
            <p:nvPr/>
          </p:nvGrpSpPr>
          <p:grpSpPr>
            <a:xfrm>
              <a:off x="1976039" y="2081839"/>
              <a:ext cx="78378" cy="457198"/>
              <a:chOff x="0" y="0"/>
              <a:chExt cx="78377" cy="457197"/>
            </a:xfrm>
          </p:grpSpPr>
          <p:sp>
            <p:nvSpPr>
              <p:cNvPr id="599" name="Google Shape;552;p18"/>
              <p:cNvSpPr/>
              <p:nvPr/>
            </p:nvSpPr>
            <p:spPr>
              <a:xfrm rot="16200000">
                <a:off x="-17295" y="17294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26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0" name="Google Shape;553;p18"/>
              <p:cNvSpPr/>
              <p:nvPr/>
            </p:nvSpPr>
            <p:spPr>
              <a:xfrm rot="16200000">
                <a:off x="-17295" y="104037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1" name="Google Shape;554;p18"/>
              <p:cNvSpPr/>
              <p:nvPr/>
            </p:nvSpPr>
            <p:spPr>
              <a:xfrm rot="16200000">
                <a:off x="-17214" y="189410"/>
                <a:ext cx="112805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4" y="0"/>
                    </a:moveTo>
                    <a:lnTo>
                      <a:pt x="0" y="21600"/>
                    </a:lnTo>
                    <a:lnTo>
                      <a:pt x="8956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2" name="Google Shape;555;p18"/>
              <p:cNvSpPr/>
              <p:nvPr/>
            </p:nvSpPr>
            <p:spPr>
              <a:xfrm rot="16200000">
                <a:off x="-16567" y="275510"/>
                <a:ext cx="111511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40" y="0"/>
                    </a:moveTo>
                    <a:lnTo>
                      <a:pt x="0" y="21600"/>
                    </a:lnTo>
                    <a:lnTo>
                      <a:pt x="909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3" name="Google Shape;556;p18"/>
              <p:cNvSpPr/>
              <p:nvPr/>
            </p:nvSpPr>
            <p:spPr>
              <a:xfrm rot="16200000">
                <a:off x="-17295" y="361526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74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626" name="Google Shape;557;p18"/>
          <p:cNvGrpSpPr/>
          <p:nvPr/>
        </p:nvGrpSpPr>
        <p:grpSpPr>
          <a:xfrm>
            <a:off x="7948948" y="2279498"/>
            <a:ext cx="2985779" cy="3076022"/>
            <a:chOff x="0" y="0"/>
            <a:chExt cx="2985778" cy="3076021"/>
          </a:xfrm>
        </p:grpSpPr>
        <p:sp>
          <p:nvSpPr>
            <p:cNvPr id="606" name="Google Shape;558;p18"/>
            <p:cNvSpPr/>
            <p:nvPr/>
          </p:nvSpPr>
          <p:spPr>
            <a:xfrm>
              <a:off x="0" y="1568909"/>
              <a:ext cx="2552850" cy="15071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615" name="Google Shape;559;p18"/>
            <p:cNvGrpSpPr/>
            <p:nvPr/>
          </p:nvGrpSpPr>
          <p:grpSpPr>
            <a:xfrm>
              <a:off x="623523" y="728597"/>
              <a:ext cx="243587" cy="493580"/>
              <a:chOff x="0" y="0"/>
              <a:chExt cx="243585" cy="493579"/>
            </a:xfrm>
          </p:grpSpPr>
          <p:sp>
            <p:nvSpPr>
              <p:cNvPr id="607" name="Google Shape;560;p18"/>
              <p:cNvSpPr/>
              <p:nvPr/>
            </p:nvSpPr>
            <p:spPr>
              <a:xfrm rot="5400000">
                <a:off x="-1" y="209863"/>
                <a:ext cx="73851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90" y="0"/>
                    </a:moveTo>
                    <a:lnTo>
                      <a:pt x="0" y="18790"/>
                    </a:lnTo>
                    <a:lnTo>
                      <a:pt x="2810" y="21600"/>
                    </a:lnTo>
                    <a:lnTo>
                      <a:pt x="21600" y="2810"/>
                    </a:lnTo>
                    <a:lnTo>
                      <a:pt x="1879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8" name="Google Shape;561;p18"/>
              <p:cNvSpPr/>
              <p:nvPr/>
            </p:nvSpPr>
            <p:spPr>
              <a:xfrm rot="5400000">
                <a:off x="-1" y="209863"/>
                <a:ext cx="73851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0" y="0"/>
                    </a:moveTo>
                    <a:lnTo>
                      <a:pt x="0" y="2810"/>
                    </a:lnTo>
                    <a:lnTo>
                      <a:pt x="18790" y="21600"/>
                    </a:lnTo>
                    <a:lnTo>
                      <a:pt x="21600" y="18790"/>
                    </a:lnTo>
                    <a:lnTo>
                      <a:pt x="281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09" name="Google Shape;562;p18"/>
              <p:cNvSpPr/>
              <p:nvPr/>
            </p:nvSpPr>
            <p:spPr>
              <a:xfrm rot="5400000">
                <a:off x="-1" y="418223"/>
                <a:ext cx="73851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90" y="0"/>
                    </a:moveTo>
                    <a:lnTo>
                      <a:pt x="0" y="18790"/>
                    </a:lnTo>
                    <a:lnTo>
                      <a:pt x="3306" y="21600"/>
                    </a:lnTo>
                    <a:lnTo>
                      <a:pt x="21600" y="2810"/>
                    </a:lnTo>
                    <a:lnTo>
                      <a:pt x="1879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0" name="Google Shape;563;p18"/>
              <p:cNvSpPr/>
              <p:nvPr/>
            </p:nvSpPr>
            <p:spPr>
              <a:xfrm rot="5400000">
                <a:off x="-754" y="418976"/>
                <a:ext cx="75357" cy="73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40" y="0"/>
                    </a:moveTo>
                    <a:lnTo>
                      <a:pt x="0" y="2810"/>
                    </a:lnTo>
                    <a:lnTo>
                      <a:pt x="18414" y="21600"/>
                    </a:lnTo>
                    <a:lnTo>
                      <a:pt x="21600" y="18790"/>
                    </a:lnTo>
                    <a:lnTo>
                      <a:pt x="324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1" name="Google Shape;564;p18"/>
              <p:cNvSpPr/>
              <p:nvPr/>
            </p:nvSpPr>
            <p:spPr>
              <a:xfrm rot="5400000">
                <a:off x="169926" y="-2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3" y="0"/>
                    </a:moveTo>
                    <a:lnTo>
                      <a:pt x="0" y="18783"/>
                    </a:lnTo>
                    <a:lnTo>
                      <a:pt x="2817" y="21600"/>
                    </a:lnTo>
                    <a:lnTo>
                      <a:pt x="21600" y="2817"/>
                    </a:lnTo>
                    <a:lnTo>
                      <a:pt x="1878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2" name="Google Shape;565;p18"/>
              <p:cNvSpPr/>
              <p:nvPr/>
            </p:nvSpPr>
            <p:spPr>
              <a:xfrm rot="5400000">
                <a:off x="169926" y="-2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7" y="0"/>
                    </a:moveTo>
                    <a:lnTo>
                      <a:pt x="0" y="2817"/>
                    </a:lnTo>
                    <a:lnTo>
                      <a:pt x="18783" y="21600"/>
                    </a:lnTo>
                    <a:lnTo>
                      <a:pt x="21600" y="18783"/>
                    </a:lnTo>
                    <a:lnTo>
                      <a:pt x="281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3" name="Google Shape;566;p18"/>
              <p:cNvSpPr/>
              <p:nvPr/>
            </p:nvSpPr>
            <p:spPr>
              <a:xfrm rot="5400000">
                <a:off x="169926" y="208354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3" y="0"/>
                    </a:moveTo>
                    <a:lnTo>
                      <a:pt x="0" y="18783"/>
                    </a:lnTo>
                    <a:lnTo>
                      <a:pt x="2817" y="21600"/>
                    </a:lnTo>
                    <a:lnTo>
                      <a:pt x="21600" y="2817"/>
                    </a:lnTo>
                    <a:lnTo>
                      <a:pt x="1878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4" name="Google Shape;567;p18"/>
              <p:cNvSpPr/>
              <p:nvPr/>
            </p:nvSpPr>
            <p:spPr>
              <a:xfrm rot="5400000">
                <a:off x="169926" y="208354"/>
                <a:ext cx="73659" cy="73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7" y="0"/>
                    </a:moveTo>
                    <a:lnTo>
                      <a:pt x="0" y="2817"/>
                    </a:lnTo>
                    <a:lnTo>
                      <a:pt x="18783" y="21600"/>
                    </a:lnTo>
                    <a:lnTo>
                      <a:pt x="21600" y="18783"/>
                    </a:lnTo>
                    <a:lnTo>
                      <a:pt x="281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22" name="Google Shape;568;p18"/>
            <p:cNvGrpSpPr/>
            <p:nvPr/>
          </p:nvGrpSpPr>
          <p:grpSpPr>
            <a:xfrm>
              <a:off x="627592" y="244971"/>
              <a:ext cx="2358187" cy="2502410"/>
              <a:chOff x="0" y="0"/>
              <a:chExt cx="2358185" cy="2502409"/>
            </a:xfrm>
          </p:grpSpPr>
          <p:sp>
            <p:nvSpPr>
              <p:cNvPr id="616" name="Google Shape;569;p18"/>
              <p:cNvSpPr/>
              <p:nvPr/>
            </p:nvSpPr>
            <p:spPr>
              <a:xfrm flipH="1">
                <a:off x="57142" y="1878031"/>
                <a:ext cx="47620" cy="3348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7" name="Google Shape;570;p18"/>
              <p:cNvSpPr/>
              <p:nvPr/>
            </p:nvSpPr>
            <p:spPr>
              <a:xfrm flipH="1">
                <a:off x="1691756" y="429275"/>
                <a:ext cx="235999" cy="235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8" name="Google Shape;571;p18"/>
              <p:cNvSpPr/>
              <p:nvPr/>
            </p:nvSpPr>
            <p:spPr>
              <a:xfrm flipH="1">
                <a:off x="2260112" y="0"/>
                <a:ext cx="98074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19" name="Google Shape;572;p18"/>
              <p:cNvSpPr/>
              <p:nvPr/>
            </p:nvSpPr>
            <p:spPr>
              <a:xfrm flipH="1">
                <a:off x="-1" y="2404369"/>
                <a:ext cx="97936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20" name="Google Shape;573;p18"/>
              <p:cNvSpPr/>
              <p:nvPr/>
            </p:nvSpPr>
            <p:spPr>
              <a:xfrm flipH="1">
                <a:off x="35714" y="64704"/>
                <a:ext cx="2262634" cy="2353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21" name="Google Shape;574;p18"/>
              <p:cNvSpPr/>
              <p:nvPr/>
            </p:nvSpPr>
            <p:spPr>
              <a:xfrm flipH="1">
                <a:off x="254906" y="963034"/>
                <a:ext cx="601689" cy="600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25" name="Google Shape;575;p18"/>
            <p:cNvGrpSpPr/>
            <p:nvPr/>
          </p:nvGrpSpPr>
          <p:grpSpPr>
            <a:xfrm>
              <a:off x="475194" y="-1"/>
              <a:ext cx="1807278" cy="584523"/>
              <a:chOff x="0" y="0"/>
              <a:chExt cx="1807276" cy="584521"/>
            </a:xfrm>
          </p:grpSpPr>
          <p:sp>
            <p:nvSpPr>
              <p:cNvPr id="623" name="Google Shape;576;p18"/>
              <p:cNvSpPr/>
              <p:nvPr/>
            </p:nvSpPr>
            <p:spPr>
              <a:xfrm>
                <a:off x="69009" y="71449"/>
                <a:ext cx="1738268" cy="5130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7" y="0"/>
                    </a:moveTo>
                    <a:lnTo>
                      <a:pt x="0" y="666"/>
                    </a:lnTo>
                    <a:lnTo>
                      <a:pt x="2382" y="8736"/>
                    </a:lnTo>
                    <a:lnTo>
                      <a:pt x="17607" y="8736"/>
                    </a:lnTo>
                    <a:lnTo>
                      <a:pt x="21403" y="21600"/>
                    </a:lnTo>
                    <a:lnTo>
                      <a:pt x="21600" y="20926"/>
                    </a:lnTo>
                    <a:lnTo>
                      <a:pt x="17724" y="7803"/>
                    </a:lnTo>
                    <a:lnTo>
                      <a:pt x="2500" y="7803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24" name="Google Shape;577;p18"/>
              <p:cNvSpPr/>
              <p:nvPr/>
            </p:nvSpPr>
            <p:spPr>
              <a:xfrm flipH="1">
                <a:off x="-1" y="0"/>
                <a:ext cx="97935" cy="98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627" name="xx%"/>
          <p:cNvSpPr txBox="1">
            <a:spLocks noGrp="1"/>
          </p:cNvSpPr>
          <p:nvPr>
            <p:ph type="title" hasCustomPrompt="1"/>
          </p:nvPr>
        </p:nvSpPr>
        <p:spPr>
          <a:xfrm>
            <a:off x="775849" y="1434420"/>
            <a:ext cx="2294102" cy="527400"/>
          </a:xfrm>
          <a:prstGeom prst="rect">
            <a:avLst/>
          </a:prstGeom>
        </p:spPr>
        <p:txBody>
          <a:bodyPr anchor="ctr"/>
          <a:lstStyle/>
          <a:p>
            <a:r>
              <a:t>xx%</a:t>
            </a:r>
          </a:p>
        </p:txBody>
      </p:sp>
      <p:sp>
        <p:nvSpPr>
          <p:cNvPr id="628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775849" y="3426271"/>
            <a:ext cx="2294102" cy="3714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2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7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0" name="Google Shape;589;p19"/>
          <p:cNvGrpSpPr/>
          <p:nvPr/>
        </p:nvGrpSpPr>
        <p:grpSpPr>
          <a:xfrm>
            <a:off x="5604767" y="538678"/>
            <a:ext cx="6321939" cy="7254872"/>
            <a:chOff x="0" y="0"/>
            <a:chExt cx="6321938" cy="7254870"/>
          </a:xfrm>
        </p:grpSpPr>
        <p:sp>
          <p:nvSpPr>
            <p:cNvPr id="636" name="Google Shape;590;p19"/>
            <p:cNvSpPr/>
            <p:nvPr/>
          </p:nvSpPr>
          <p:spPr>
            <a:xfrm flipH="1">
              <a:off x="0" y="0"/>
              <a:ext cx="6321939" cy="7254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642" name="Google Shape;591;p19"/>
            <p:cNvGrpSpPr/>
            <p:nvPr/>
          </p:nvGrpSpPr>
          <p:grpSpPr>
            <a:xfrm>
              <a:off x="2421763" y="844450"/>
              <a:ext cx="2381642" cy="3328906"/>
              <a:chOff x="0" y="0"/>
              <a:chExt cx="2381641" cy="3328905"/>
            </a:xfrm>
          </p:grpSpPr>
          <p:sp>
            <p:nvSpPr>
              <p:cNvPr id="637" name="Google Shape;592;p19"/>
              <p:cNvSpPr/>
              <p:nvPr/>
            </p:nvSpPr>
            <p:spPr>
              <a:xfrm flipH="1">
                <a:off x="57244" y="84002"/>
                <a:ext cx="2288910" cy="31891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2"/>
                    </a:lnTo>
                    <a:lnTo>
                      <a:pt x="10264" y="3982"/>
                    </a:lnTo>
                    <a:lnTo>
                      <a:pt x="16610" y="8537"/>
                    </a:lnTo>
                    <a:lnTo>
                      <a:pt x="16610" y="18141"/>
                    </a:lnTo>
                    <a:lnTo>
                      <a:pt x="21430" y="21600"/>
                    </a:lnTo>
                    <a:lnTo>
                      <a:pt x="21600" y="21478"/>
                    </a:lnTo>
                    <a:lnTo>
                      <a:pt x="16850" y="18069"/>
                    </a:lnTo>
                    <a:lnTo>
                      <a:pt x="16850" y="8464"/>
                    </a:lnTo>
                    <a:lnTo>
                      <a:pt x="10400" y="3835"/>
                    </a:lnTo>
                    <a:lnTo>
                      <a:pt x="10362" y="3808"/>
                    </a:lnTo>
                    <a:lnTo>
                      <a:pt x="243" y="3808"/>
                    </a:lnTo>
                    <a:lnTo>
                      <a:pt x="24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38" name="Google Shape;593;p19"/>
              <p:cNvSpPr/>
              <p:nvPr/>
            </p:nvSpPr>
            <p:spPr>
              <a:xfrm flipH="1">
                <a:off x="707718" y="804959"/>
                <a:ext cx="394031" cy="394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60"/>
                    </a:lnTo>
                    <a:lnTo>
                      <a:pt x="7724" y="13882"/>
                    </a:lnTo>
                    <a:lnTo>
                      <a:pt x="15451" y="21600"/>
                    </a:lnTo>
                    <a:lnTo>
                      <a:pt x="21600" y="21600"/>
                    </a:lnTo>
                    <a:lnTo>
                      <a:pt x="10800" y="108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39" name="Google Shape;594;p19"/>
              <p:cNvSpPr/>
              <p:nvPr/>
            </p:nvSpPr>
            <p:spPr>
              <a:xfrm flipH="1">
                <a:off x="2284964" y="0"/>
                <a:ext cx="96678" cy="966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0" name="Google Shape;595;p19"/>
              <p:cNvSpPr/>
              <p:nvPr/>
            </p:nvSpPr>
            <p:spPr>
              <a:xfrm flipH="1">
                <a:off x="-1" y="3232088"/>
                <a:ext cx="96806" cy="968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2" h="21600" extrusionOk="0">
                    <a:moveTo>
                      <a:pt x="9229" y="5702"/>
                    </a:moveTo>
                    <a:cubicBezTo>
                      <a:pt x="11652" y="5702"/>
                      <a:pt x="13603" y="8027"/>
                      <a:pt x="13603" y="10792"/>
                    </a:cubicBezTo>
                    <a:cubicBezTo>
                      <a:pt x="13603" y="13855"/>
                      <a:pt x="11450" y="15882"/>
                      <a:pt x="9216" y="15882"/>
                    </a:cubicBezTo>
                    <a:cubicBezTo>
                      <a:pt x="8153" y="15882"/>
                      <a:pt x="7049" y="15411"/>
                      <a:pt x="6161" y="14374"/>
                    </a:cubicBezTo>
                    <a:cubicBezTo>
                      <a:pt x="3416" y="11169"/>
                      <a:pt x="5354" y="5702"/>
                      <a:pt x="9229" y="5702"/>
                    </a:cubicBezTo>
                    <a:close/>
                    <a:moveTo>
                      <a:pt x="9203" y="0"/>
                    </a:moveTo>
                    <a:cubicBezTo>
                      <a:pt x="6928" y="0"/>
                      <a:pt x="4600" y="974"/>
                      <a:pt x="2716" y="3173"/>
                    </a:cubicBezTo>
                    <a:cubicBezTo>
                      <a:pt x="-3098" y="9975"/>
                      <a:pt x="1047" y="21600"/>
                      <a:pt x="9229" y="21600"/>
                    </a:cubicBezTo>
                    <a:cubicBezTo>
                      <a:pt x="14357" y="21537"/>
                      <a:pt x="18502" y="16762"/>
                      <a:pt x="18502" y="10792"/>
                    </a:cubicBezTo>
                    <a:cubicBezTo>
                      <a:pt x="18502" y="4289"/>
                      <a:pt x="13940" y="0"/>
                      <a:pt x="92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1" name="Google Shape;596;p19"/>
              <p:cNvSpPr/>
              <p:nvPr/>
            </p:nvSpPr>
            <p:spPr>
              <a:xfrm flipH="1">
                <a:off x="1746658" y="312280"/>
                <a:ext cx="590201" cy="3467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8" y="0"/>
                    </a:moveTo>
                    <a:lnTo>
                      <a:pt x="0" y="456"/>
                    </a:lnTo>
                    <a:lnTo>
                      <a:pt x="6437" y="11397"/>
                    </a:lnTo>
                    <a:lnTo>
                      <a:pt x="15351" y="11397"/>
                    </a:lnTo>
                    <a:lnTo>
                      <a:pt x="21342" y="21600"/>
                    </a:lnTo>
                    <a:lnTo>
                      <a:pt x="21600" y="21144"/>
                    </a:lnTo>
                    <a:lnTo>
                      <a:pt x="15506" y="10765"/>
                    </a:lnTo>
                    <a:lnTo>
                      <a:pt x="6592" y="10765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45" name="Google Shape;597;p19"/>
            <p:cNvGrpSpPr/>
            <p:nvPr/>
          </p:nvGrpSpPr>
          <p:grpSpPr>
            <a:xfrm>
              <a:off x="2648850" y="84862"/>
              <a:ext cx="1011308" cy="1806573"/>
              <a:chOff x="0" y="0"/>
              <a:chExt cx="1011306" cy="1806572"/>
            </a:xfrm>
          </p:grpSpPr>
          <p:sp>
            <p:nvSpPr>
              <p:cNvPr id="643" name="Google Shape;598;p19"/>
              <p:cNvSpPr/>
              <p:nvPr/>
            </p:nvSpPr>
            <p:spPr>
              <a:xfrm flipH="1">
                <a:off x="0" y="1697771"/>
                <a:ext cx="108901" cy="108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4" name="Google Shape;599;p19"/>
              <p:cNvSpPr/>
              <p:nvPr/>
            </p:nvSpPr>
            <p:spPr>
              <a:xfrm flipH="1">
                <a:off x="43556" y="0"/>
                <a:ext cx="967751" cy="17089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49" name="Google Shape;600;p19"/>
            <p:cNvGrpSpPr/>
            <p:nvPr/>
          </p:nvGrpSpPr>
          <p:grpSpPr>
            <a:xfrm>
              <a:off x="1257947" y="4135466"/>
              <a:ext cx="471782" cy="37884"/>
              <a:chOff x="0" y="0"/>
              <a:chExt cx="471781" cy="37882"/>
            </a:xfrm>
          </p:grpSpPr>
          <p:sp>
            <p:nvSpPr>
              <p:cNvPr id="646" name="Google Shape;601;p19"/>
              <p:cNvSpPr/>
              <p:nvPr/>
            </p:nvSpPr>
            <p:spPr>
              <a:xfrm flipH="1">
                <a:off x="235890" y="0"/>
                <a:ext cx="235892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7" name="Google Shape;602;p19"/>
              <p:cNvSpPr/>
              <p:nvPr/>
            </p:nvSpPr>
            <p:spPr>
              <a:xfrm flipH="1">
                <a:off x="72510" y="0"/>
                <a:ext cx="117779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48" name="Google Shape;603;p19"/>
              <p:cNvSpPr/>
              <p:nvPr/>
            </p:nvSpPr>
            <p:spPr>
              <a:xfrm flipH="1">
                <a:off x="-1" y="0"/>
                <a:ext cx="37556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664" name="Google Shape;604;p19"/>
          <p:cNvGrpSpPr/>
          <p:nvPr/>
        </p:nvGrpSpPr>
        <p:grpSpPr>
          <a:xfrm>
            <a:off x="-2438675" y="1770045"/>
            <a:ext cx="6322102" cy="5676977"/>
            <a:chOff x="0" y="0"/>
            <a:chExt cx="6322100" cy="5676975"/>
          </a:xfrm>
        </p:grpSpPr>
        <p:sp>
          <p:nvSpPr>
            <p:cNvPr id="651" name="Google Shape;605;p19"/>
            <p:cNvSpPr/>
            <p:nvPr/>
          </p:nvSpPr>
          <p:spPr>
            <a:xfrm>
              <a:off x="0" y="-1"/>
              <a:ext cx="6322102" cy="5676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" y="0"/>
                  </a:moveTo>
                  <a:lnTo>
                    <a:pt x="0" y="54"/>
                  </a:lnTo>
                  <a:lnTo>
                    <a:pt x="8130" y="9108"/>
                  </a:lnTo>
                  <a:lnTo>
                    <a:pt x="8130" y="9403"/>
                  </a:lnTo>
                  <a:lnTo>
                    <a:pt x="9291" y="10695"/>
                  </a:lnTo>
                  <a:lnTo>
                    <a:pt x="9889" y="10695"/>
                  </a:lnTo>
                  <a:lnTo>
                    <a:pt x="11486" y="12473"/>
                  </a:lnTo>
                  <a:lnTo>
                    <a:pt x="13356" y="12473"/>
                  </a:lnTo>
                  <a:lnTo>
                    <a:pt x="21552" y="21600"/>
                  </a:lnTo>
                  <a:lnTo>
                    <a:pt x="21600" y="21546"/>
                  </a:lnTo>
                  <a:lnTo>
                    <a:pt x="12699" y="11633"/>
                  </a:lnTo>
                  <a:lnTo>
                    <a:pt x="12699" y="11111"/>
                  </a:lnTo>
                  <a:lnTo>
                    <a:pt x="11585" y="9873"/>
                  </a:lnTo>
                  <a:lnTo>
                    <a:pt x="10711" y="9873"/>
                  </a:lnTo>
                  <a:lnTo>
                    <a:pt x="8743" y="7681"/>
                  </a:lnTo>
                  <a:lnTo>
                    <a:pt x="6944" y="768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660" name="Google Shape;606;p19"/>
            <p:cNvGrpSpPr/>
            <p:nvPr/>
          </p:nvGrpSpPr>
          <p:grpSpPr>
            <a:xfrm>
              <a:off x="2953040" y="732351"/>
              <a:ext cx="306314" cy="617988"/>
              <a:chOff x="0" y="0"/>
              <a:chExt cx="306312" cy="617986"/>
            </a:xfrm>
          </p:grpSpPr>
          <p:sp>
            <p:nvSpPr>
              <p:cNvPr id="652" name="Google Shape;607;p19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3" name="Google Shape;608;p19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4" name="Google Shape;609;p19"/>
              <p:cNvSpPr/>
              <p:nvPr/>
            </p:nvSpPr>
            <p:spPr>
              <a:xfrm rot="16200000" flipH="1">
                <a:off x="279" y="625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5" name="Google Shape;610;p19"/>
              <p:cNvSpPr/>
              <p:nvPr/>
            </p:nvSpPr>
            <p:spPr>
              <a:xfrm rot="16200000" flipH="1">
                <a:off x="-173" y="17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6" name="Google Shape;611;p19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7" name="Google Shape;612;p19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8" name="Google Shape;613;p19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59" name="Google Shape;614;p19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63" name="Google Shape;615;p19"/>
            <p:cNvGrpSpPr/>
            <p:nvPr/>
          </p:nvGrpSpPr>
          <p:grpSpPr>
            <a:xfrm>
              <a:off x="2030587" y="1635804"/>
              <a:ext cx="1228817" cy="2188601"/>
              <a:chOff x="0" y="0"/>
              <a:chExt cx="1228815" cy="2188600"/>
            </a:xfrm>
          </p:grpSpPr>
          <p:sp>
            <p:nvSpPr>
              <p:cNvPr id="661" name="Google Shape;616;p19"/>
              <p:cNvSpPr/>
              <p:nvPr/>
            </p:nvSpPr>
            <p:spPr>
              <a:xfrm flipH="1">
                <a:off x="-1" y="75596"/>
                <a:ext cx="1196547" cy="21130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62" name="Google Shape;617;p19"/>
              <p:cNvSpPr/>
              <p:nvPr/>
            </p:nvSpPr>
            <p:spPr>
              <a:xfrm flipH="1">
                <a:off x="1133234" y="0"/>
                <a:ext cx="95582" cy="95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665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1370699" y="1401575"/>
            <a:ext cx="6402601" cy="2682601"/>
          </a:xfrm>
          <a:prstGeom prst="rect">
            <a:avLst/>
          </a:prstGeom>
        </p:spPr>
        <p:txBody>
          <a:bodyPr/>
          <a:lstStyle>
            <a:lvl1pPr indent="-330200">
              <a:buSzPts val="1500"/>
              <a:buFont typeface="Roboto"/>
              <a:buChar char="●"/>
              <a:defRPr sz="1500"/>
            </a:lvl1pPr>
            <a:lvl2pPr marL="894556" indent="-297656">
              <a:buSzPts val="1500"/>
              <a:buFont typeface="Roboto"/>
              <a:buChar char="○"/>
              <a:defRPr sz="1500"/>
            </a:lvl2pPr>
            <a:lvl3pPr marL="1351756" indent="-297656">
              <a:buSzPts val="1500"/>
              <a:buFont typeface="Roboto"/>
              <a:buChar char="■"/>
              <a:defRPr sz="1500"/>
            </a:lvl3pPr>
            <a:lvl4pPr marL="1808956" indent="-297656">
              <a:buSzPts val="1500"/>
              <a:buFont typeface="Roboto"/>
              <a:buChar char="●"/>
              <a:defRPr sz="1500"/>
            </a:lvl4pPr>
            <a:lvl5pPr marL="2266156" indent="-297656">
              <a:buSzPts val="1500"/>
              <a:buFont typeface="Roboto"/>
              <a:buChar char="○"/>
              <a:defRPr sz="15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66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66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0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21;p20"/>
          <p:cNvGrpSpPr/>
          <p:nvPr/>
        </p:nvGrpSpPr>
        <p:grpSpPr>
          <a:xfrm>
            <a:off x="-634797" y="3286240"/>
            <a:ext cx="3353523" cy="3957904"/>
            <a:chOff x="0" y="0"/>
            <a:chExt cx="3353522" cy="3957902"/>
          </a:xfrm>
        </p:grpSpPr>
        <p:sp>
          <p:nvSpPr>
            <p:cNvPr id="674" name="Google Shape;622;p20"/>
            <p:cNvSpPr/>
            <p:nvPr/>
          </p:nvSpPr>
          <p:spPr>
            <a:xfrm flipH="1">
              <a:off x="0" y="381526"/>
              <a:ext cx="2552850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677" name="Google Shape;623;p20"/>
            <p:cNvGrpSpPr/>
            <p:nvPr/>
          </p:nvGrpSpPr>
          <p:grpSpPr>
            <a:xfrm>
              <a:off x="831589" y="0"/>
              <a:ext cx="262530" cy="262193"/>
              <a:chOff x="0" y="0"/>
              <a:chExt cx="262529" cy="262192"/>
            </a:xfrm>
          </p:grpSpPr>
          <p:sp>
            <p:nvSpPr>
              <p:cNvPr id="675" name="Google Shape;624;p20"/>
              <p:cNvSpPr/>
              <p:nvPr/>
            </p:nvSpPr>
            <p:spPr>
              <a:xfrm>
                <a:off x="110260" y="0"/>
                <a:ext cx="41569" cy="26219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76" name="Google Shape;625;p20"/>
              <p:cNvSpPr/>
              <p:nvPr/>
            </p:nvSpPr>
            <p:spPr>
              <a:xfrm>
                <a:off x="0" y="110367"/>
                <a:ext cx="262530" cy="41458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685" name="Google Shape;626;p20"/>
            <p:cNvGrpSpPr/>
            <p:nvPr/>
          </p:nvGrpSpPr>
          <p:grpSpPr>
            <a:xfrm>
              <a:off x="913855" y="434325"/>
              <a:ext cx="2439668" cy="3523578"/>
              <a:chOff x="0" y="0"/>
              <a:chExt cx="2439666" cy="3523576"/>
            </a:xfrm>
          </p:grpSpPr>
          <p:grpSp>
            <p:nvGrpSpPr>
              <p:cNvPr id="683" name="Google Shape;627;p20"/>
              <p:cNvGrpSpPr/>
              <p:nvPr/>
            </p:nvGrpSpPr>
            <p:grpSpPr>
              <a:xfrm>
                <a:off x="0" y="-1"/>
                <a:ext cx="2439667" cy="3452546"/>
                <a:chOff x="0" y="0"/>
                <a:chExt cx="2439666" cy="3452544"/>
              </a:xfrm>
            </p:grpSpPr>
            <p:sp>
              <p:nvSpPr>
                <p:cNvPr id="678" name="Google Shape;628;p20"/>
                <p:cNvSpPr/>
                <p:nvPr/>
              </p:nvSpPr>
              <p:spPr>
                <a:xfrm flipH="1">
                  <a:off x="1954369" y="1319792"/>
                  <a:ext cx="469958" cy="4700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679" name="Google Shape;629;p20"/>
                <p:cNvSpPr/>
                <p:nvPr/>
              </p:nvSpPr>
              <p:spPr>
                <a:xfrm flipH="1">
                  <a:off x="-1" y="0"/>
                  <a:ext cx="115350" cy="1156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680" name="Google Shape;630;p20"/>
                <p:cNvSpPr/>
                <p:nvPr/>
              </p:nvSpPr>
              <p:spPr>
                <a:xfrm flipH="1">
                  <a:off x="78672" y="74441"/>
                  <a:ext cx="2360995" cy="33781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681" name="Google Shape;631;p20"/>
                <p:cNvSpPr/>
                <p:nvPr/>
              </p:nvSpPr>
              <p:spPr>
                <a:xfrm flipH="1">
                  <a:off x="1170616" y="891924"/>
                  <a:ext cx="956534" cy="145766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682" name="Google Shape;632;p20"/>
                <p:cNvSpPr/>
                <p:nvPr/>
              </p:nvSpPr>
              <p:spPr>
                <a:xfrm flipH="1">
                  <a:off x="1879927" y="2085058"/>
                  <a:ext cx="508998" cy="8038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684" name="Google Shape;633;p20"/>
              <p:cNvSpPr/>
              <p:nvPr/>
            </p:nvSpPr>
            <p:spPr>
              <a:xfrm flipH="1">
                <a:off x="2245110" y="3407931"/>
                <a:ext cx="115349" cy="1156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698" name="Google Shape;634;p20"/>
          <p:cNvGrpSpPr/>
          <p:nvPr/>
        </p:nvGrpSpPr>
        <p:grpSpPr>
          <a:xfrm>
            <a:off x="7628205" y="-156345"/>
            <a:ext cx="3031701" cy="2586940"/>
            <a:chOff x="125" y="0"/>
            <a:chExt cx="3031700" cy="2586940"/>
          </a:xfrm>
        </p:grpSpPr>
        <p:sp>
          <p:nvSpPr>
            <p:cNvPr id="687" name="Google Shape;635;p20"/>
            <p:cNvSpPr/>
            <p:nvPr/>
          </p:nvSpPr>
          <p:spPr>
            <a:xfrm flipH="1">
              <a:off x="125" y="-1"/>
              <a:ext cx="3031702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696" name="Google Shape;636;p20"/>
            <p:cNvGrpSpPr/>
            <p:nvPr/>
          </p:nvGrpSpPr>
          <p:grpSpPr>
            <a:xfrm>
              <a:off x="973698" y="1558229"/>
              <a:ext cx="361052" cy="727568"/>
              <a:chOff x="0" y="0"/>
              <a:chExt cx="361051" cy="727567"/>
            </a:xfrm>
          </p:grpSpPr>
          <p:sp>
            <p:nvSpPr>
              <p:cNvPr id="688" name="Google Shape;637;p20"/>
              <p:cNvSpPr/>
              <p:nvPr/>
            </p:nvSpPr>
            <p:spPr>
              <a:xfrm rot="16200000">
                <a:off x="386" y="308584"/>
                <a:ext cx="109626" cy="1091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2908"/>
                    </a:lnTo>
                    <a:lnTo>
                      <a:pt x="18704" y="21600"/>
                    </a:lnTo>
                    <a:lnTo>
                      <a:pt x="21600" y="18692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89" name="Google Shape;638;p20"/>
              <p:cNvSpPr/>
              <p:nvPr/>
            </p:nvSpPr>
            <p:spPr>
              <a:xfrm rot="16200000">
                <a:off x="80" y="308278"/>
                <a:ext cx="109626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708"/>
                    </a:lnTo>
                    <a:lnTo>
                      <a:pt x="3017" y="21600"/>
                    </a:lnTo>
                    <a:lnTo>
                      <a:pt x="21600" y="3013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0" name="Google Shape;639;p20"/>
              <p:cNvSpPr/>
              <p:nvPr/>
            </p:nvSpPr>
            <p:spPr>
              <a:xfrm rot="16200000">
                <a:off x="3" y="-4"/>
                <a:ext cx="109779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92" y="0"/>
                    </a:moveTo>
                    <a:lnTo>
                      <a:pt x="0" y="3013"/>
                    </a:lnTo>
                    <a:lnTo>
                      <a:pt x="18557" y="21600"/>
                    </a:lnTo>
                    <a:lnTo>
                      <a:pt x="21600" y="18708"/>
                    </a:lnTo>
                    <a:lnTo>
                      <a:pt x="28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1" name="Google Shape;640;p20"/>
              <p:cNvSpPr/>
              <p:nvPr/>
            </p:nvSpPr>
            <p:spPr>
              <a:xfrm rot="16200000">
                <a:off x="3" y="-4"/>
                <a:ext cx="109779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57" y="0"/>
                    </a:moveTo>
                    <a:lnTo>
                      <a:pt x="0" y="18708"/>
                    </a:lnTo>
                    <a:lnTo>
                      <a:pt x="3013" y="21600"/>
                    </a:lnTo>
                    <a:lnTo>
                      <a:pt x="21600" y="3013"/>
                    </a:lnTo>
                    <a:lnTo>
                      <a:pt x="1855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2" name="Google Shape;641;p20"/>
              <p:cNvSpPr/>
              <p:nvPr/>
            </p:nvSpPr>
            <p:spPr>
              <a:xfrm rot="16200000">
                <a:off x="251575" y="618091"/>
                <a:ext cx="109167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08" y="0"/>
                    </a:moveTo>
                    <a:lnTo>
                      <a:pt x="0" y="2892"/>
                    </a:lnTo>
                    <a:lnTo>
                      <a:pt x="18692" y="21600"/>
                    </a:lnTo>
                    <a:lnTo>
                      <a:pt x="21600" y="18587"/>
                    </a:lnTo>
                    <a:lnTo>
                      <a:pt x="29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3" name="Google Shape;642;p20"/>
              <p:cNvSpPr/>
              <p:nvPr/>
            </p:nvSpPr>
            <p:spPr>
              <a:xfrm rot="16200000">
                <a:off x="251575" y="618091"/>
                <a:ext cx="109167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92" y="0"/>
                    </a:moveTo>
                    <a:lnTo>
                      <a:pt x="0" y="18587"/>
                    </a:lnTo>
                    <a:lnTo>
                      <a:pt x="2908" y="21600"/>
                    </a:lnTo>
                    <a:lnTo>
                      <a:pt x="21600" y="2892"/>
                    </a:lnTo>
                    <a:lnTo>
                      <a:pt x="18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4" name="Google Shape;643;p20"/>
              <p:cNvSpPr/>
              <p:nvPr/>
            </p:nvSpPr>
            <p:spPr>
              <a:xfrm rot="16200000">
                <a:off x="250733" y="310115"/>
                <a:ext cx="109626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3013"/>
                    </a:lnTo>
                    <a:lnTo>
                      <a:pt x="18704" y="21600"/>
                    </a:lnTo>
                    <a:lnTo>
                      <a:pt x="21600" y="18708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695" name="Google Shape;644;p20"/>
              <p:cNvSpPr/>
              <p:nvPr/>
            </p:nvSpPr>
            <p:spPr>
              <a:xfrm rot="16200000">
                <a:off x="251345" y="310115"/>
                <a:ext cx="109626" cy="109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587"/>
                    </a:lnTo>
                    <a:lnTo>
                      <a:pt x="3017" y="21600"/>
                    </a:lnTo>
                    <a:lnTo>
                      <a:pt x="21600" y="2892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697" name="Google Shape;645;p20"/>
            <p:cNvSpPr/>
            <p:nvPr/>
          </p:nvSpPr>
          <p:spPr>
            <a:xfrm rot="10800000">
              <a:off x="783412" y="148"/>
              <a:ext cx="1464842" cy="2586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99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918199" y="3972367"/>
            <a:ext cx="5307602" cy="5922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1500"/>
            </a:lvl1pPr>
            <a:lvl2pPr marL="323850" indent="266700" algn="ctr">
              <a:buClrTx/>
              <a:buSzTx/>
              <a:buNone/>
              <a:defRPr sz="1500"/>
            </a:lvl2pPr>
            <a:lvl3pPr marL="323850" indent="723900" algn="ctr">
              <a:buClrTx/>
              <a:buSzTx/>
              <a:buNone/>
              <a:defRPr sz="1500"/>
            </a:lvl3pPr>
            <a:lvl4pPr marL="323850" indent="1181100" algn="ctr">
              <a:buClrTx/>
              <a:buSzTx/>
              <a:buNone/>
              <a:defRPr sz="1500"/>
            </a:lvl4pPr>
            <a:lvl5pPr marL="323850" indent="1638300" algn="ctr">
              <a:buClrTx/>
              <a:buSzTx/>
              <a:buNone/>
              <a:defRPr sz="15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00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0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52;p3"/>
          <p:cNvGrpSpPr/>
          <p:nvPr/>
        </p:nvGrpSpPr>
        <p:grpSpPr>
          <a:xfrm>
            <a:off x="-1372993" y="-1209833"/>
            <a:ext cx="11890069" cy="7563234"/>
            <a:chOff x="83" y="67"/>
            <a:chExt cx="11890067" cy="7563232"/>
          </a:xfrm>
        </p:grpSpPr>
        <p:sp>
          <p:nvSpPr>
            <p:cNvPr id="70" name="Google Shape;53;p3"/>
            <p:cNvSpPr/>
            <p:nvPr/>
          </p:nvSpPr>
          <p:spPr>
            <a:xfrm flipH="1">
              <a:off x="8598883" y="1181679"/>
              <a:ext cx="2698298" cy="1592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8" name="Google Shape;54;p3"/>
            <p:cNvGrpSpPr/>
            <p:nvPr/>
          </p:nvGrpSpPr>
          <p:grpSpPr>
            <a:xfrm>
              <a:off x="6866271" y="1682801"/>
              <a:ext cx="5023881" cy="5880500"/>
              <a:chOff x="0" y="0"/>
              <a:chExt cx="5023879" cy="5880498"/>
            </a:xfrm>
          </p:grpSpPr>
          <p:sp>
            <p:nvSpPr>
              <p:cNvPr id="71" name="Google Shape;55;p3"/>
              <p:cNvSpPr/>
              <p:nvPr/>
            </p:nvSpPr>
            <p:spPr>
              <a:xfrm>
                <a:off x="641669" y="3294387"/>
                <a:ext cx="4382211" cy="25861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514" y="0"/>
                    </a:moveTo>
                    <a:lnTo>
                      <a:pt x="12324" y="7099"/>
                    </a:lnTo>
                    <a:lnTo>
                      <a:pt x="8507" y="7099"/>
                    </a:lnTo>
                    <a:lnTo>
                      <a:pt x="0" y="21515"/>
                    </a:lnTo>
                    <a:lnTo>
                      <a:pt x="7976" y="21600"/>
                    </a:lnTo>
                    <a:lnTo>
                      <a:pt x="10439" y="17425"/>
                    </a:lnTo>
                    <a:lnTo>
                      <a:pt x="11316" y="1742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77" name="Google Shape;56;p3"/>
              <p:cNvGrpSpPr/>
              <p:nvPr/>
            </p:nvGrpSpPr>
            <p:grpSpPr>
              <a:xfrm>
                <a:off x="-1" y="-1"/>
                <a:ext cx="3825874" cy="5347477"/>
                <a:chOff x="0" y="0"/>
                <a:chExt cx="3825872" cy="5347475"/>
              </a:xfrm>
            </p:grpSpPr>
            <p:sp>
              <p:nvSpPr>
                <p:cNvPr id="72" name="Google Shape;57;p3"/>
                <p:cNvSpPr/>
                <p:nvPr/>
              </p:nvSpPr>
              <p:spPr>
                <a:xfrm>
                  <a:off x="57073" y="89448"/>
                  <a:ext cx="3676663" cy="51229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30" y="0"/>
                      </a:moveTo>
                      <a:lnTo>
                        <a:pt x="16611" y="3459"/>
                      </a:lnTo>
                      <a:lnTo>
                        <a:pt x="16611" y="13064"/>
                      </a:lnTo>
                      <a:lnTo>
                        <a:pt x="10265" y="17618"/>
                      </a:lnTo>
                      <a:lnTo>
                        <a:pt x="0" y="17618"/>
                      </a:lnTo>
                      <a:lnTo>
                        <a:pt x="0" y="21600"/>
                      </a:lnTo>
                      <a:lnTo>
                        <a:pt x="241" y="21600"/>
                      </a:lnTo>
                      <a:lnTo>
                        <a:pt x="241" y="17791"/>
                      </a:lnTo>
                      <a:lnTo>
                        <a:pt x="10364" y="17791"/>
                      </a:lnTo>
                      <a:lnTo>
                        <a:pt x="16852" y="13135"/>
                      </a:lnTo>
                      <a:lnTo>
                        <a:pt x="16852" y="3531"/>
                      </a:lnTo>
                      <a:lnTo>
                        <a:pt x="21600" y="122"/>
                      </a:lnTo>
                      <a:lnTo>
                        <a:pt x="2143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3" name="Google Shape;58;p3"/>
                <p:cNvSpPr/>
                <p:nvPr/>
              </p:nvSpPr>
              <p:spPr>
                <a:xfrm>
                  <a:off x="2056119" y="3420828"/>
                  <a:ext cx="633034" cy="6330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5441" y="0"/>
                      </a:moveTo>
                      <a:lnTo>
                        <a:pt x="7721" y="7732"/>
                      </a:lnTo>
                      <a:lnTo>
                        <a:pt x="0" y="15453"/>
                      </a:lnTo>
                      <a:lnTo>
                        <a:pt x="0" y="21600"/>
                      </a:lnTo>
                      <a:lnTo>
                        <a:pt x="10793" y="10804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4" name="Google Shape;59;p3"/>
                <p:cNvSpPr/>
                <p:nvPr/>
              </p:nvSpPr>
              <p:spPr>
                <a:xfrm>
                  <a:off x="-1" y="5191926"/>
                  <a:ext cx="155259" cy="1555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2" h="21600" extrusionOk="0">
                      <a:moveTo>
                        <a:pt x="9223" y="5703"/>
                      </a:moveTo>
                      <a:cubicBezTo>
                        <a:pt x="11465" y="5703"/>
                        <a:pt x="13607" y="7721"/>
                        <a:pt x="13607" y="10777"/>
                      </a:cubicBezTo>
                      <a:cubicBezTo>
                        <a:pt x="13607" y="13576"/>
                        <a:pt x="11686" y="15873"/>
                        <a:pt x="9283" y="15873"/>
                      </a:cubicBezTo>
                      <a:cubicBezTo>
                        <a:pt x="5360" y="15873"/>
                        <a:pt x="3438" y="10403"/>
                        <a:pt x="6161" y="7184"/>
                      </a:cubicBezTo>
                      <a:cubicBezTo>
                        <a:pt x="7051" y="6158"/>
                        <a:pt x="8152" y="5703"/>
                        <a:pt x="9223" y="5703"/>
                      </a:cubicBezTo>
                      <a:close/>
                      <a:moveTo>
                        <a:pt x="9283" y="0"/>
                      </a:moveTo>
                      <a:cubicBezTo>
                        <a:pt x="1036" y="0"/>
                        <a:pt x="-3098" y="11616"/>
                        <a:pt x="2717" y="18439"/>
                      </a:cubicBezTo>
                      <a:cubicBezTo>
                        <a:pt x="4599" y="20620"/>
                        <a:pt x="6921" y="21600"/>
                        <a:pt x="9183" y="21600"/>
                      </a:cubicBezTo>
                      <a:cubicBezTo>
                        <a:pt x="13948" y="21600"/>
                        <a:pt x="18502" y="17296"/>
                        <a:pt x="18502" y="10777"/>
                      </a:cubicBezTo>
                      <a:cubicBezTo>
                        <a:pt x="18502" y="4852"/>
                        <a:pt x="14368" y="47"/>
                        <a:pt x="92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" name="Google Shape;60;p3"/>
                <p:cNvSpPr/>
                <p:nvPr/>
              </p:nvSpPr>
              <p:spPr>
                <a:xfrm>
                  <a:off x="3670365" y="0"/>
                  <a:ext cx="155508" cy="1552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98" h="21600" extrusionOk="0">
                      <a:moveTo>
                        <a:pt x="9217" y="5666"/>
                      </a:moveTo>
                      <a:cubicBezTo>
                        <a:pt x="11455" y="5666"/>
                        <a:pt x="13613" y="7687"/>
                        <a:pt x="13613" y="10759"/>
                      </a:cubicBezTo>
                      <a:cubicBezTo>
                        <a:pt x="13613" y="13610"/>
                        <a:pt x="11654" y="15852"/>
                        <a:pt x="9257" y="15852"/>
                      </a:cubicBezTo>
                      <a:cubicBezTo>
                        <a:pt x="5380" y="15852"/>
                        <a:pt x="3422" y="10385"/>
                        <a:pt x="6179" y="7161"/>
                      </a:cubicBezTo>
                      <a:cubicBezTo>
                        <a:pt x="7059" y="6133"/>
                        <a:pt x="8148" y="5666"/>
                        <a:pt x="9217" y="5666"/>
                      </a:cubicBezTo>
                      <a:close/>
                      <a:moveTo>
                        <a:pt x="9257" y="0"/>
                      </a:moveTo>
                      <a:cubicBezTo>
                        <a:pt x="1014" y="0"/>
                        <a:pt x="-3102" y="11600"/>
                        <a:pt x="2743" y="18422"/>
                      </a:cubicBezTo>
                      <a:cubicBezTo>
                        <a:pt x="4611" y="20619"/>
                        <a:pt x="6919" y="21600"/>
                        <a:pt x="9177" y="21600"/>
                      </a:cubicBezTo>
                      <a:cubicBezTo>
                        <a:pt x="13932" y="21600"/>
                        <a:pt x="18498" y="17278"/>
                        <a:pt x="18498" y="10759"/>
                      </a:cubicBezTo>
                      <a:cubicBezTo>
                        <a:pt x="18458" y="4813"/>
                        <a:pt x="14332" y="0"/>
                        <a:pt x="92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6" name="Google Shape;61;p3"/>
                <p:cNvSpPr/>
                <p:nvPr/>
              </p:nvSpPr>
              <p:spPr>
                <a:xfrm>
                  <a:off x="71855" y="4288864"/>
                  <a:ext cx="948416" cy="5567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332" y="0"/>
                      </a:moveTo>
                      <a:lnTo>
                        <a:pt x="15353" y="10186"/>
                      </a:lnTo>
                      <a:lnTo>
                        <a:pt x="6431" y="10186"/>
                      </a:lnTo>
                      <a:lnTo>
                        <a:pt x="0" y="21157"/>
                      </a:lnTo>
                      <a:lnTo>
                        <a:pt x="268" y="21600"/>
                      </a:lnTo>
                      <a:lnTo>
                        <a:pt x="6594" y="10824"/>
                      </a:lnTo>
                      <a:lnTo>
                        <a:pt x="15506" y="10824"/>
                      </a:lnTo>
                      <a:lnTo>
                        <a:pt x="21600" y="443"/>
                      </a:lnTo>
                      <a:lnTo>
                        <a:pt x="2133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79" name="Google Shape;62;p3"/>
            <p:cNvSpPr/>
            <p:nvPr/>
          </p:nvSpPr>
          <p:spPr>
            <a:xfrm flipH="1">
              <a:off x="492596" y="5569217"/>
              <a:ext cx="2493972" cy="1471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" name="Google Shape;63;p3"/>
            <p:cNvSpPr/>
            <p:nvPr/>
          </p:nvSpPr>
          <p:spPr>
            <a:xfrm>
              <a:off x="61265" y="787870"/>
              <a:ext cx="4078124" cy="269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233" y="0"/>
                  </a:moveTo>
                  <a:lnTo>
                    <a:pt x="9934" y="8014"/>
                  </a:lnTo>
                  <a:lnTo>
                    <a:pt x="7946" y="8014"/>
                  </a:lnTo>
                  <a:lnTo>
                    <a:pt x="4095" y="13837"/>
                  </a:lnTo>
                  <a:lnTo>
                    <a:pt x="4095" y="15407"/>
                  </a:lnTo>
                  <a:lnTo>
                    <a:pt x="0" y="21600"/>
                  </a:lnTo>
                  <a:lnTo>
                    <a:pt x="6127" y="21600"/>
                  </a:lnTo>
                  <a:lnTo>
                    <a:pt x="12660" y="11721"/>
                  </a:lnTo>
                  <a:lnTo>
                    <a:pt x="15564" y="11721"/>
                  </a:lnTo>
                  <a:lnTo>
                    <a:pt x="19259" y="6133"/>
                  </a:lnTo>
                  <a:lnTo>
                    <a:pt x="19259" y="3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9" name="Google Shape;64;p3"/>
            <p:cNvGrpSpPr/>
            <p:nvPr/>
          </p:nvGrpSpPr>
          <p:grpSpPr>
            <a:xfrm>
              <a:off x="2647394" y="5662040"/>
              <a:ext cx="647229" cy="321826"/>
              <a:chOff x="0" y="0"/>
              <a:chExt cx="647227" cy="321825"/>
            </a:xfrm>
          </p:grpSpPr>
          <p:sp>
            <p:nvSpPr>
              <p:cNvPr id="81" name="Google Shape;65;p3"/>
              <p:cNvSpPr/>
              <p:nvPr/>
            </p:nvSpPr>
            <p:spPr>
              <a:xfrm flipH="1">
                <a:off x="275429" y="224509"/>
                <a:ext cx="97633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896"/>
                    </a:lnTo>
                    <a:lnTo>
                      <a:pt x="18621" y="21600"/>
                    </a:lnTo>
                    <a:lnTo>
                      <a:pt x="21600" y="18611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" name="Google Shape;66;p3"/>
              <p:cNvSpPr/>
              <p:nvPr/>
            </p:nvSpPr>
            <p:spPr>
              <a:xfrm flipH="1">
                <a:off x="275850" y="224088"/>
                <a:ext cx="97212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11"/>
                    </a:lnTo>
                    <a:lnTo>
                      <a:pt x="2899" y="21600"/>
                    </a:lnTo>
                    <a:lnTo>
                      <a:pt x="21600" y="2896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" name="Google Shape;67;p3"/>
              <p:cNvSpPr/>
              <p:nvPr/>
            </p:nvSpPr>
            <p:spPr>
              <a:xfrm flipH="1">
                <a:off x="549491" y="224509"/>
                <a:ext cx="97737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6" y="0"/>
                    </a:moveTo>
                    <a:lnTo>
                      <a:pt x="0" y="2896"/>
                    </a:lnTo>
                    <a:lnTo>
                      <a:pt x="18601" y="21600"/>
                    </a:lnTo>
                    <a:lnTo>
                      <a:pt x="21600" y="18611"/>
                    </a:lnTo>
                    <a:lnTo>
                      <a:pt x="2976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" name="Google Shape;68;p3"/>
              <p:cNvSpPr/>
              <p:nvPr/>
            </p:nvSpPr>
            <p:spPr>
              <a:xfrm flipH="1">
                <a:off x="549912" y="224088"/>
                <a:ext cx="97316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81" y="0"/>
                    </a:moveTo>
                    <a:lnTo>
                      <a:pt x="0" y="18611"/>
                    </a:lnTo>
                    <a:lnTo>
                      <a:pt x="2989" y="21600"/>
                    </a:lnTo>
                    <a:lnTo>
                      <a:pt x="21600" y="2896"/>
                    </a:lnTo>
                    <a:lnTo>
                      <a:pt x="18681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" name="Google Shape;69;p3"/>
              <p:cNvSpPr/>
              <p:nvPr/>
            </p:nvSpPr>
            <p:spPr>
              <a:xfrm flipH="1">
                <a:off x="0" y="0"/>
                <a:ext cx="97632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6" name="Google Shape;70;p3"/>
              <p:cNvSpPr/>
              <p:nvPr/>
            </p:nvSpPr>
            <p:spPr>
              <a:xfrm flipH="1">
                <a:off x="0" y="420"/>
                <a:ext cx="97211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08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608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" name="Google Shape;71;p3"/>
              <p:cNvSpPr/>
              <p:nvPr/>
            </p:nvSpPr>
            <p:spPr>
              <a:xfrm flipH="1">
                <a:off x="274166" y="0"/>
                <a:ext cx="97633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8" name="Google Shape;72;p3"/>
              <p:cNvSpPr/>
              <p:nvPr/>
            </p:nvSpPr>
            <p:spPr>
              <a:xfrm flipH="1">
                <a:off x="274166" y="420"/>
                <a:ext cx="97212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96" name="Google Shape;73;p3"/>
            <p:cNvGrpSpPr/>
            <p:nvPr/>
          </p:nvGrpSpPr>
          <p:grpSpPr>
            <a:xfrm>
              <a:off x="1569388" y="67"/>
              <a:ext cx="3018359" cy="3203010"/>
              <a:chOff x="0" y="0"/>
              <a:chExt cx="3018357" cy="3203008"/>
            </a:xfrm>
          </p:grpSpPr>
          <p:sp>
            <p:nvSpPr>
              <p:cNvPr id="90" name="Google Shape;74;p3"/>
              <p:cNvSpPr/>
              <p:nvPr/>
            </p:nvSpPr>
            <p:spPr>
              <a:xfrm>
                <a:off x="2884605" y="371284"/>
                <a:ext cx="60890" cy="4278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74"/>
                    </a:lnTo>
                    <a:lnTo>
                      <a:pt x="0" y="18523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" name="Google Shape;75;p3"/>
              <p:cNvSpPr/>
              <p:nvPr/>
            </p:nvSpPr>
            <p:spPr>
              <a:xfrm>
                <a:off x="550748" y="2350838"/>
                <a:ext cx="302481" cy="302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0793" y="10802"/>
                    </a:lnTo>
                    <a:lnTo>
                      <a:pt x="0" y="21600"/>
                    </a:lnTo>
                    <a:lnTo>
                      <a:pt x="6150" y="21600"/>
                    </a:lnTo>
                    <a:lnTo>
                      <a:pt x="13865" y="13872"/>
                    </a:lnTo>
                    <a:lnTo>
                      <a:pt x="21600" y="614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" name="Google Shape;76;p3"/>
              <p:cNvSpPr/>
              <p:nvPr/>
            </p:nvSpPr>
            <p:spPr>
              <a:xfrm>
                <a:off x="0" y="3077984"/>
                <a:ext cx="125069" cy="125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4" h="21600" extrusionOk="0">
                    <a:moveTo>
                      <a:pt x="9225" y="5692"/>
                    </a:moveTo>
                    <a:cubicBezTo>
                      <a:pt x="11467" y="5692"/>
                      <a:pt x="13609" y="7738"/>
                      <a:pt x="13609" y="10800"/>
                    </a:cubicBezTo>
                    <a:cubicBezTo>
                      <a:pt x="13609" y="13617"/>
                      <a:pt x="11648" y="15908"/>
                      <a:pt x="9245" y="15908"/>
                    </a:cubicBezTo>
                    <a:cubicBezTo>
                      <a:pt x="5362" y="15861"/>
                      <a:pt x="3440" y="10379"/>
                      <a:pt x="6163" y="7200"/>
                    </a:cubicBezTo>
                    <a:cubicBezTo>
                      <a:pt x="7053" y="6160"/>
                      <a:pt x="8154" y="5692"/>
                      <a:pt x="9225" y="5692"/>
                    </a:cubicBezTo>
                    <a:close/>
                    <a:moveTo>
                      <a:pt x="9245" y="0"/>
                    </a:moveTo>
                    <a:cubicBezTo>
                      <a:pt x="1038" y="0"/>
                      <a:pt x="-3096" y="11653"/>
                      <a:pt x="2719" y="18432"/>
                    </a:cubicBezTo>
                    <a:cubicBezTo>
                      <a:pt x="4591" y="20618"/>
                      <a:pt x="6903" y="21600"/>
                      <a:pt x="9175" y="21600"/>
                    </a:cubicBezTo>
                    <a:cubicBezTo>
                      <a:pt x="13930" y="21600"/>
                      <a:pt x="18504" y="17299"/>
                      <a:pt x="18504" y="10800"/>
                    </a:cubicBezTo>
                    <a:cubicBezTo>
                      <a:pt x="18504" y="4816"/>
                      <a:pt x="14380" y="0"/>
                      <a:pt x="92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" name="Google Shape;77;p3"/>
              <p:cNvSpPr/>
              <p:nvPr/>
            </p:nvSpPr>
            <p:spPr>
              <a:xfrm>
                <a:off x="2893140" y="0"/>
                <a:ext cx="125218" cy="125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0" h="21600" extrusionOk="0">
                    <a:moveTo>
                      <a:pt x="9214" y="5692"/>
                    </a:moveTo>
                    <a:cubicBezTo>
                      <a:pt x="11453" y="5692"/>
                      <a:pt x="13622" y="7738"/>
                      <a:pt x="13622" y="10800"/>
                    </a:cubicBezTo>
                    <a:cubicBezTo>
                      <a:pt x="13622" y="13617"/>
                      <a:pt x="11663" y="15861"/>
                      <a:pt x="9254" y="15908"/>
                    </a:cubicBezTo>
                    <a:cubicBezTo>
                      <a:pt x="5376" y="15908"/>
                      <a:pt x="3417" y="10379"/>
                      <a:pt x="6176" y="7200"/>
                    </a:cubicBezTo>
                    <a:cubicBezTo>
                      <a:pt x="7055" y="6160"/>
                      <a:pt x="8145" y="5692"/>
                      <a:pt x="9214" y="5692"/>
                    </a:cubicBezTo>
                    <a:close/>
                    <a:moveTo>
                      <a:pt x="9254" y="0"/>
                    </a:moveTo>
                    <a:cubicBezTo>
                      <a:pt x="1018" y="0"/>
                      <a:pt x="-3100" y="11653"/>
                      <a:pt x="2737" y="18432"/>
                    </a:cubicBezTo>
                    <a:cubicBezTo>
                      <a:pt x="4606" y="20618"/>
                      <a:pt x="6915" y="21600"/>
                      <a:pt x="9184" y="21600"/>
                    </a:cubicBezTo>
                    <a:cubicBezTo>
                      <a:pt x="13932" y="21600"/>
                      <a:pt x="18500" y="17299"/>
                      <a:pt x="18500" y="10800"/>
                    </a:cubicBezTo>
                    <a:cubicBezTo>
                      <a:pt x="18500" y="4816"/>
                      <a:pt x="14342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" name="Google Shape;78;p3"/>
              <p:cNvSpPr/>
              <p:nvPr/>
            </p:nvSpPr>
            <p:spPr>
              <a:xfrm>
                <a:off x="77102" y="108584"/>
                <a:ext cx="2895251" cy="30116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53" y="0"/>
                    </a:moveTo>
                    <a:lnTo>
                      <a:pt x="21353" y="5834"/>
                    </a:lnTo>
                    <a:lnTo>
                      <a:pt x="12076" y="14753"/>
                    </a:lnTo>
                    <a:lnTo>
                      <a:pt x="6946" y="14753"/>
                    </a:lnTo>
                    <a:lnTo>
                      <a:pt x="6910" y="14788"/>
                    </a:lnTo>
                    <a:lnTo>
                      <a:pt x="0" y="21433"/>
                    </a:lnTo>
                    <a:lnTo>
                      <a:pt x="174" y="21600"/>
                    </a:lnTo>
                    <a:lnTo>
                      <a:pt x="7049" y="14991"/>
                    </a:lnTo>
                    <a:lnTo>
                      <a:pt x="12177" y="14991"/>
                    </a:lnTo>
                    <a:lnTo>
                      <a:pt x="12213" y="14956"/>
                    </a:lnTo>
                    <a:lnTo>
                      <a:pt x="21600" y="593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5" name="Google Shape;79;p3"/>
              <p:cNvSpPr/>
              <p:nvPr/>
            </p:nvSpPr>
            <p:spPr>
              <a:xfrm>
                <a:off x="1921348" y="1201263"/>
                <a:ext cx="770715" cy="768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26" y="0"/>
                    </a:moveTo>
                    <a:lnTo>
                      <a:pt x="21226" y="9519"/>
                    </a:lnTo>
                    <a:lnTo>
                      <a:pt x="9547" y="21227"/>
                    </a:lnTo>
                    <a:lnTo>
                      <a:pt x="0" y="21227"/>
                    </a:lnTo>
                    <a:lnTo>
                      <a:pt x="0" y="21600"/>
                    </a:lnTo>
                    <a:lnTo>
                      <a:pt x="9706" y="21600"/>
                    </a:lnTo>
                    <a:lnTo>
                      <a:pt x="21600" y="967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103" name="Google Shape;80;p3"/>
            <p:cNvGrpSpPr/>
            <p:nvPr/>
          </p:nvGrpSpPr>
          <p:grpSpPr>
            <a:xfrm>
              <a:off x="83" y="3293702"/>
              <a:ext cx="2698263" cy="3917463"/>
              <a:chOff x="0" y="0"/>
              <a:chExt cx="2698262" cy="3917462"/>
            </a:xfrm>
          </p:grpSpPr>
          <p:sp>
            <p:nvSpPr>
              <p:cNvPr id="97" name="Google Shape;81;p3"/>
              <p:cNvSpPr/>
              <p:nvPr/>
            </p:nvSpPr>
            <p:spPr>
              <a:xfrm>
                <a:off x="0" y="3789629"/>
                <a:ext cx="127476" cy="127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90" h="21600" extrusionOk="0">
                    <a:moveTo>
                      <a:pt x="9210" y="5748"/>
                    </a:moveTo>
                    <a:cubicBezTo>
                      <a:pt x="13109" y="5748"/>
                      <a:pt x="15070" y="11197"/>
                      <a:pt x="12280" y="14376"/>
                    </a:cubicBezTo>
                    <a:cubicBezTo>
                      <a:pt x="11403" y="15412"/>
                      <a:pt x="10307" y="15881"/>
                      <a:pt x="9235" y="15881"/>
                    </a:cubicBezTo>
                    <a:cubicBezTo>
                      <a:pt x="7005" y="15881"/>
                      <a:pt x="4873" y="13865"/>
                      <a:pt x="4873" y="10800"/>
                    </a:cubicBezTo>
                    <a:cubicBezTo>
                      <a:pt x="4873" y="8018"/>
                      <a:pt x="6822" y="5748"/>
                      <a:pt x="9210" y="5748"/>
                    </a:cubicBezTo>
                    <a:close/>
                    <a:moveTo>
                      <a:pt x="9295" y="0"/>
                    </a:moveTo>
                    <a:cubicBezTo>
                      <a:pt x="4544" y="0"/>
                      <a:pt x="0" y="4314"/>
                      <a:pt x="0" y="10800"/>
                    </a:cubicBezTo>
                    <a:cubicBezTo>
                      <a:pt x="0" y="16761"/>
                      <a:pt x="4093" y="21543"/>
                      <a:pt x="9210" y="21600"/>
                    </a:cubicBezTo>
                    <a:cubicBezTo>
                      <a:pt x="17458" y="21600"/>
                      <a:pt x="21600" y="9948"/>
                      <a:pt x="15752" y="3193"/>
                    </a:cubicBezTo>
                    <a:cubicBezTo>
                      <a:pt x="13864" y="979"/>
                      <a:pt x="11561" y="0"/>
                      <a:pt x="9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" name="Google Shape;82;p3"/>
              <p:cNvSpPr/>
              <p:nvPr/>
            </p:nvSpPr>
            <p:spPr>
              <a:xfrm>
                <a:off x="2161398" y="1937901"/>
                <a:ext cx="520067" cy="519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43" y="0"/>
                    </a:moveTo>
                    <a:lnTo>
                      <a:pt x="0" y="15453"/>
                    </a:lnTo>
                    <a:lnTo>
                      <a:pt x="0" y="21600"/>
                    </a:lnTo>
                    <a:lnTo>
                      <a:pt x="10793" y="108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" name="Google Shape;83;p3"/>
              <p:cNvSpPr/>
              <p:nvPr/>
            </p:nvSpPr>
            <p:spPr>
              <a:xfrm>
                <a:off x="2502314" y="0"/>
                <a:ext cx="127663" cy="127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7" h="21600" extrusionOk="0">
                    <a:moveTo>
                      <a:pt x="9259" y="5691"/>
                    </a:moveTo>
                    <a:cubicBezTo>
                      <a:pt x="13170" y="5691"/>
                      <a:pt x="15070" y="11197"/>
                      <a:pt x="12329" y="14391"/>
                    </a:cubicBezTo>
                    <a:cubicBezTo>
                      <a:pt x="11452" y="15412"/>
                      <a:pt x="10355" y="15881"/>
                      <a:pt x="9283" y="15881"/>
                    </a:cubicBezTo>
                    <a:cubicBezTo>
                      <a:pt x="7054" y="15881"/>
                      <a:pt x="4922" y="13880"/>
                      <a:pt x="4922" y="10800"/>
                    </a:cubicBezTo>
                    <a:cubicBezTo>
                      <a:pt x="4922" y="8018"/>
                      <a:pt x="6871" y="5748"/>
                      <a:pt x="9259" y="5691"/>
                    </a:cubicBezTo>
                    <a:close/>
                    <a:moveTo>
                      <a:pt x="9332" y="0"/>
                    </a:moveTo>
                    <a:cubicBezTo>
                      <a:pt x="4569" y="0"/>
                      <a:pt x="0" y="4314"/>
                      <a:pt x="0" y="10800"/>
                    </a:cubicBezTo>
                    <a:cubicBezTo>
                      <a:pt x="0" y="16775"/>
                      <a:pt x="4142" y="21543"/>
                      <a:pt x="9259" y="21600"/>
                    </a:cubicBezTo>
                    <a:cubicBezTo>
                      <a:pt x="17507" y="21600"/>
                      <a:pt x="21600" y="9948"/>
                      <a:pt x="15801" y="3193"/>
                    </a:cubicBezTo>
                    <a:cubicBezTo>
                      <a:pt x="13925" y="993"/>
                      <a:pt x="11598" y="0"/>
                      <a:pt x="9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" name="Google Shape;84;p3"/>
              <p:cNvSpPr/>
              <p:nvPr/>
            </p:nvSpPr>
            <p:spPr>
              <a:xfrm>
                <a:off x="87013" y="98939"/>
                <a:ext cx="2611250" cy="3736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93" y="0"/>
                    </a:moveTo>
                    <a:lnTo>
                      <a:pt x="16380" y="2594"/>
                    </a:lnTo>
                    <a:lnTo>
                      <a:pt x="16380" y="5596"/>
                    </a:lnTo>
                    <a:lnTo>
                      <a:pt x="21319" y="9050"/>
                    </a:lnTo>
                    <a:lnTo>
                      <a:pt x="21319" y="10674"/>
                    </a:lnTo>
                    <a:lnTo>
                      <a:pt x="13352" y="16245"/>
                    </a:lnTo>
                    <a:lnTo>
                      <a:pt x="7464" y="16245"/>
                    </a:lnTo>
                    <a:lnTo>
                      <a:pt x="0" y="21462"/>
                    </a:lnTo>
                    <a:lnTo>
                      <a:pt x="198" y="21600"/>
                    </a:lnTo>
                    <a:lnTo>
                      <a:pt x="7581" y="16440"/>
                    </a:lnTo>
                    <a:lnTo>
                      <a:pt x="13466" y="16440"/>
                    </a:lnTo>
                    <a:lnTo>
                      <a:pt x="13507" y="16411"/>
                    </a:lnTo>
                    <a:lnTo>
                      <a:pt x="21600" y="10754"/>
                    </a:lnTo>
                    <a:lnTo>
                      <a:pt x="21600" y="8970"/>
                    </a:lnTo>
                    <a:lnTo>
                      <a:pt x="16658" y="5516"/>
                    </a:lnTo>
                    <a:lnTo>
                      <a:pt x="16658" y="2675"/>
                    </a:lnTo>
                    <a:lnTo>
                      <a:pt x="20290" y="138"/>
                    </a:lnTo>
                    <a:lnTo>
                      <a:pt x="2009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" name="Google Shape;85;p3"/>
              <p:cNvSpPr/>
              <p:nvPr/>
            </p:nvSpPr>
            <p:spPr>
              <a:xfrm>
                <a:off x="1294704" y="1318978"/>
                <a:ext cx="1057604" cy="16116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408" y="0"/>
                    </a:moveTo>
                    <a:lnTo>
                      <a:pt x="12119" y="6096"/>
                    </a:lnTo>
                    <a:lnTo>
                      <a:pt x="12119" y="13526"/>
                    </a:lnTo>
                    <a:lnTo>
                      <a:pt x="0" y="21474"/>
                    </a:lnTo>
                    <a:lnTo>
                      <a:pt x="199" y="21600"/>
                    </a:lnTo>
                    <a:lnTo>
                      <a:pt x="12394" y="13598"/>
                    </a:lnTo>
                    <a:lnTo>
                      <a:pt x="12394" y="6173"/>
                    </a:lnTo>
                    <a:lnTo>
                      <a:pt x="21600" y="126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" name="Google Shape;86;p3"/>
              <p:cNvSpPr/>
              <p:nvPr/>
            </p:nvSpPr>
            <p:spPr>
              <a:xfrm>
                <a:off x="2079340" y="722229"/>
                <a:ext cx="562818" cy="889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1" y="0"/>
                    </a:moveTo>
                    <a:lnTo>
                      <a:pt x="0" y="237"/>
                    </a:lnTo>
                    <a:lnTo>
                      <a:pt x="21084" y="13582"/>
                    </a:lnTo>
                    <a:lnTo>
                      <a:pt x="21084" y="21600"/>
                    </a:lnTo>
                    <a:lnTo>
                      <a:pt x="21600" y="21600"/>
                    </a:lnTo>
                    <a:lnTo>
                      <a:pt x="21600" y="13443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106" name="Google Shape;87;p3"/>
            <p:cNvGrpSpPr/>
            <p:nvPr/>
          </p:nvGrpSpPr>
          <p:grpSpPr>
            <a:xfrm>
              <a:off x="1935353" y="1776737"/>
              <a:ext cx="258522" cy="258858"/>
              <a:chOff x="83" y="83"/>
              <a:chExt cx="258520" cy="258857"/>
            </a:xfrm>
          </p:grpSpPr>
          <p:sp>
            <p:nvSpPr>
              <p:cNvPr id="104" name="Google Shape;88;p3"/>
              <p:cNvSpPr/>
              <p:nvPr/>
            </p:nvSpPr>
            <p:spPr>
              <a:xfrm>
                <a:off x="108682" y="83"/>
                <a:ext cx="40989" cy="258859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5" name="Google Shape;89;p3"/>
              <p:cNvSpPr/>
              <p:nvPr/>
            </p:nvSpPr>
            <p:spPr>
              <a:xfrm>
                <a:off x="83" y="109018"/>
                <a:ext cx="258522" cy="40989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112" name="Google Shape;90;p3"/>
            <p:cNvGrpSpPr/>
            <p:nvPr/>
          </p:nvGrpSpPr>
          <p:grpSpPr>
            <a:xfrm>
              <a:off x="10070403" y="3660034"/>
              <a:ext cx="97177" cy="556771"/>
              <a:chOff x="0" y="0"/>
              <a:chExt cx="97176" cy="556770"/>
            </a:xfrm>
          </p:grpSpPr>
          <p:sp>
            <p:nvSpPr>
              <p:cNvPr id="107" name="Google Shape;91;p3"/>
              <p:cNvSpPr/>
              <p:nvPr/>
            </p:nvSpPr>
            <p:spPr>
              <a:xfrm rot="5400000">
                <a:off x="-19991" y="19990"/>
                <a:ext cx="137158" cy="97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606" y="21600"/>
                    </a:lnTo>
                    <a:lnTo>
                      <a:pt x="21600" y="21600"/>
                    </a:lnTo>
                    <a:lnTo>
                      <a:pt x="894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" name="Google Shape;92;p3"/>
              <p:cNvSpPr/>
              <p:nvPr/>
            </p:nvSpPr>
            <p:spPr>
              <a:xfrm rot="5400000">
                <a:off x="-20159" y="124726"/>
                <a:ext cx="137494" cy="97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627" y="21600"/>
                    </a:lnTo>
                    <a:lnTo>
                      <a:pt x="21600" y="21600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" name="Google Shape;93;p3"/>
              <p:cNvSpPr/>
              <p:nvPr/>
            </p:nvSpPr>
            <p:spPr>
              <a:xfrm rot="5400000">
                <a:off x="-20159" y="229629"/>
                <a:ext cx="137494" cy="97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614" y="21600"/>
                    </a:lnTo>
                    <a:lnTo>
                      <a:pt x="21600" y="21600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" name="Google Shape;94;p3"/>
              <p:cNvSpPr/>
              <p:nvPr/>
            </p:nvSpPr>
            <p:spPr>
              <a:xfrm rot="5400000">
                <a:off x="-20159" y="334533"/>
                <a:ext cx="137494" cy="97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614" y="21600"/>
                    </a:lnTo>
                    <a:lnTo>
                      <a:pt x="21600" y="21600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" name="Google Shape;95;p3"/>
              <p:cNvSpPr/>
              <p:nvPr/>
            </p:nvSpPr>
            <p:spPr>
              <a:xfrm rot="5400000">
                <a:off x="-20200" y="439394"/>
                <a:ext cx="137577" cy="97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620" y="21600"/>
                    </a:lnTo>
                    <a:lnTo>
                      <a:pt x="21600" y="21600"/>
                    </a:lnTo>
                    <a:lnTo>
                      <a:pt x="898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13" name="Google Shape;96;p3"/>
            <p:cNvSpPr/>
            <p:nvPr/>
          </p:nvSpPr>
          <p:spPr>
            <a:xfrm>
              <a:off x="8679950" y="5967177"/>
              <a:ext cx="2229399" cy="657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3" y="0"/>
                  </a:moveTo>
                  <a:lnTo>
                    <a:pt x="19102" y="7799"/>
                  </a:lnTo>
                  <a:lnTo>
                    <a:pt x="3874" y="7799"/>
                  </a:lnTo>
                  <a:lnTo>
                    <a:pt x="0" y="20934"/>
                  </a:lnTo>
                  <a:lnTo>
                    <a:pt x="197" y="21600"/>
                  </a:lnTo>
                  <a:lnTo>
                    <a:pt x="3988" y="8745"/>
                  </a:lnTo>
                  <a:lnTo>
                    <a:pt x="19216" y="8745"/>
                  </a:lnTo>
                  <a:lnTo>
                    <a:pt x="21600" y="666"/>
                  </a:lnTo>
                  <a:lnTo>
                    <a:pt x="21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4" name="Google Shape;97;p3"/>
            <p:cNvSpPr/>
            <p:nvPr/>
          </p:nvSpPr>
          <p:spPr>
            <a:xfrm rot="16200000">
              <a:off x="9031189" y="905389"/>
              <a:ext cx="1325279" cy="1878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8" y="0"/>
                  </a:moveTo>
                  <a:lnTo>
                    <a:pt x="12872" y="6025"/>
                  </a:lnTo>
                  <a:lnTo>
                    <a:pt x="12872" y="12385"/>
                  </a:lnTo>
                  <a:lnTo>
                    <a:pt x="0" y="21469"/>
                  </a:lnTo>
                  <a:lnTo>
                    <a:pt x="192" y="21600"/>
                  </a:lnTo>
                  <a:lnTo>
                    <a:pt x="13140" y="12463"/>
                  </a:lnTo>
                  <a:lnTo>
                    <a:pt x="13140" y="6102"/>
                  </a:lnTo>
                  <a:lnTo>
                    <a:pt x="21600" y="132"/>
                  </a:lnTo>
                  <a:lnTo>
                    <a:pt x="21408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16" name="Titolo Testo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1"/>
          </a:xfrm>
          <a:prstGeom prst="rect">
            <a:avLst/>
          </a:prstGeom>
        </p:spPr>
        <p:txBody>
          <a:bodyPr anchor="ctr"/>
          <a:lstStyle>
            <a:lvl1pPr>
              <a:defRPr sz="5500"/>
            </a:lvl1pPr>
          </a:lstStyle>
          <a:p>
            <a:r>
              <a:t>Titolo Testo</a:t>
            </a:r>
          </a:p>
        </p:txBody>
      </p:sp>
      <p:sp>
        <p:nvSpPr>
          <p:cNvPr id="117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3052349" y="3267278"/>
            <a:ext cx="3039301" cy="6999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1800"/>
            </a:lvl1pPr>
            <a:lvl2pPr marL="323850" indent="266700" algn="ctr">
              <a:buClrTx/>
              <a:buSzTx/>
              <a:buNone/>
              <a:defRPr sz="1800"/>
            </a:lvl2pPr>
            <a:lvl3pPr marL="323850" indent="723900" algn="ctr">
              <a:buClrTx/>
              <a:buSzTx/>
              <a:buNone/>
              <a:defRPr sz="1800"/>
            </a:lvl3pPr>
            <a:lvl4pPr marL="323850" indent="1181100" algn="ctr">
              <a:buClrTx/>
              <a:buSzTx/>
              <a:buNone/>
              <a:defRPr sz="1800"/>
            </a:lvl4pPr>
            <a:lvl5pPr marL="323850" indent="1638300" algn="ctr">
              <a:buClrTx/>
              <a:buSzTx/>
              <a:buNone/>
              <a:defRPr sz="1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1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0_1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Corpo livello uno…"/>
          <p:cNvSpPr txBox="1">
            <a:spLocks noGrp="1"/>
          </p:cNvSpPr>
          <p:nvPr>
            <p:ph type="body" idx="1"/>
          </p:nvPr>
        </p:nvSpPr>
        <p:spPr>
          <a:xfrm>
            <a:off x="722374" y="1129950"/>
            <a:ext cx="7704002" cy="3478501"/>
          </a:xfrm>
          <a:prstGeom prst="rect">
            <a:avLst/>
          </a:prstGeom>
        </p:spPr>
        <p:txBody>
          <a:bodyPr anchor="t"/>
          <a:lstStyle>
            <a:lvl1pPr indent="-323850">
              <a:buSzPts val="1500"/>
              <a:buFont typeface="Roboto"/>
              <a:buChar char="●"/>
              <a:defRPr sz="1500"/>
            </a:lvl1pPr>
            <a:lvl2pPr indent="-323850">
              <a:buSzPts val="1500"/>
              <a:buFont typeface="Roboto"/>
              <a:buChar char="○"/>
              <a:defRPr sz="1500"/>
            </a:lvl2pPr>
            <a:lvl3pPr indent="-323850">
              <a:buSzPts val="1500"/>
              <a:buFont typeface="Roboto"/>
              <a:buChar char="■"/>
              <a:defRPr sz="1500"/>
            </a:lvl3pPr>
            <a:lvl4pPr indent="-323850">
              <a:buSzPts val="1500"/>
              <a:buFont typeface="Roboto"/>
              <a:buChar char="●"/>
              <a:defRPr sz="1500"/>
            </a:lvl4pPr>
            <a:lvl5pPr indent="-323850">
              <a:buSzPts val="1500"/>
              <a:buFont typeface="Roboto"/>
              <a:buChar char="○"/>
              <a:defRPr sz="15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09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grpSp>
        <p:nvGrpSpPr>
          <p:cNvPr id="724" name="Google Shape;651;p21"/>
          <p:cNvGrpSpPr/>
          <p:nvPr/>
        </p:nvGrpSpPr>
        <p:grpSpPr>
          <a:xfrm>
            <a:off x="4940137" y="3761702"/>
            <a:ext cx="4859860" cy="2698264"/>
            <a:chOff x="0" y="0"/>
            <a:chExt cx="4859859" cy="2698262"/>
          </a:xfrm>
        </p:grpSpPr>
        <p:sp>
          <p:nvSpPr>
            <p:cNvPr id="710" name="Google Shape;652;p21"/>
            <p:cNvSpPr/>
            <p:nvPr/>
          </p:nvSpPr>
          <p:spPr>
            <a:xfrm>
              <a:off x="2365887" y="337064"/>
              <a:ext cx="2493973" cy="1471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19" name="Google Shape;653;p21"/>
            <p:cNvGrpSpPr/>
            <p:nvPr/>
          </p:nvGrpSpPr>
          <p:grpSpPr>
            <a:xfrm>
              <a:off x="2103919" y="623455"/>
              <a:ext cx="647229" cy="321826"/>
              <a:chOff x="0" y="0"/>
              <a:chExt cx="647227" cy="321825"/>
            </a:xfrm>
          </p:grpSpPr>
          <p:sp>
            <p:nvSpPr>
              <p:cNvPr id="711" name="Google Shape;654;p21"/>
              <p:cNvSpPr/>
              <p:nvPr/>
            </p:nvSpPr>
            <p:spPr>
              <a:xfrm>
                <a:off x="274166" y="224509"/>
                <a:ext cx="97633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896"/>
                    </a:lnTo>
                    <a:lnTo>
                      <a:pt x="18621" y="21600"/>
                    </a:lnTo>
                    <a:lnTo>
                      <a:pt x="21600" y="18611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2" name="Google Shape;655;p21"/>
              <p:cNvSpPr/>
              <p:nvPr/>
            </p:nvSpPr>
            <p:spPr>
              <a:xfrm>
                <a:off x="274166" y="224088"/>
                <a:ext cx="97212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11"/>
                    </a:lnTo>
                    <a:lnTo>
                      <a:pt x="2899" y="21600"/>
                    </a:lnTo>
                    <a:lnTo>
                      <a:pt x="21600" y="2896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3" name="Google Shape;656;p21"/>
              <p:cNvSpPr/>
              <p:nvPr/>
            </p:nvSpPr>
            <p:spPr>
              <a:xfrm>
                <a:off x="0" y="224509"/>
                <a:ext cx="97737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6" y="0"/>
                    </a:moveTo>
                    <a:lnTo>
                      <a:pt x="0" y="2896"/>
                    </a:lnTo>
                    <a:lnTo>
                      <a:pt x="18601" y="21600"/>
                    </a:lnTo>
                    <a:lnTo>
                      <a:pt x="21600" y="18611"/>
                    </a:lnTo>
                    <a:lnTo>
                      <a:pt x="297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4" name="Google Shape;657;p21"/>
              <p:cNvSpPr/>
              <p:nvPr/>
            </p:nvSpPr>
            <p:spPr>
              <a:xfrm>
                <a:off x="0" y="224088"/>
                <a:ext cx="97316" cy="97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81" y="0"/>
                    </a:moveTo>
                    <a:lnTo>
                      <a:pt x="0" y="18611"/>
                    </a:lnTo>
                    <a:lnTo>
                      <a:pt x="2989" y="21600"/>
                    </a:lnTo>
                    <a:lnTo>
                      <a:pt x="21600" y="2896"/>
                    </a:lnTo>
                    <a:lnTo>
                      <a:pt x="1868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5" name="Google Shape;658;p21"/>
              <p:cNvSpPr/>
              <p:nvPr/>
            </p:nvSpPr>
            <p:spPr>
              <a:xfrm>
                <a:off x="549596" y="0"/>
                <a:ext cx="97632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6" name="Google Shape;659;p21"/>
              <p:cNvSpPr/>
              <p:nvPr/>
            </p:nvSpPr>
            <p:spPr>
              <a:xfrm>
                <a:off x="550017" y="420"/>
                <a:ext cx="97211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08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7" name="Google Shape;660;p21"/>
              <p:cNvSpPr/>
              <p:nvPr/>
            </p:nvSpPr>
            <p:spPr>
              <a:xfrm>
                <a:off x="275429" y="0"/>
                <a:ext cx="97633" cy="97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79" y="0"/>
                    </a:moveTo>
                    <a:lnTo>
                      <a:pt x="0" y="2999"/>
                    </a:lnTo>
                    <a:lnTo>
                      <a:pt x="18621" y="21600"/>
                    </a:lnTo>
                    <a:lnTo>
                      <a:pt x="21600" y="18624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18" name="Google Shape;661;p21"/>
              <p:cNvSpPr/>
              <p:nvPr/>
            </p:nvSpPr>
            <p:spPr>
              <a:xfrm>
                <a:off x="275850" y="420"/>
                <a:ext cx="97212" cy="97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1" y="0"/>
                    </a:moveTo>
                    <a:lnTo>
                      <a:pt x="0" y="18624"/>
                    </a:lnTo>
                    <a:lnTo>
                      <a:pt x="2899" y="21600"/>
                    </a:lnTo>
                    <a:lnTo>
                      <a:pt x="21600" y="2999"/>
                    </a:lnTo>
                    <a:lnTo>
                      <a:pt x="1870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723" name="Google Shape;662;p21"/>
            <p:cNvGrpSpPr/>
            <p:nvPr/>
          </p:nvGrpSpPr>
          <p:grpSpPr>
            <a:xfrm>
              <a:off x="-1" y="0"/>
              <a:ext cx="3818523" cy="2698263"/>
              <a:chOff x="0" y="0"/>
              <a:chExt cx="3818521" cy="2698262"/>
            </a:xfrm>
          </p:grpSpPr>
          <p:sp>
            <p:nvSpPr>
              <p:cNvPr id="720" name="Google Shape;663;p21"/>
              <p:cNvSpPr/>
              <p:nvPr/>
            </p:nvSpPr>
            <p:spPr>
              <a:xfrm rot="16200000" flipH="1">
                <a:off x="3690867" y="-179"/>
                <a:ext cx="127477" cy="127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90" h="21600" extrusionOk="0">
                    <a:moveTo>
                      <a:pt x="9210" y="5748"/>
                    </a:moveTo>
                    <a:cubicBezTo>
                      <a:pt x="13109" y="5748"/>
                      <a:pt x="15070" y="11197"/>
                      <a:pt x="12280" y="14376"/>
                    </a:cubicBezTo>
                    <a:cubicBezTo>
                      <a:pt x="11403" y="15412"/>
                      <a:pt x="10307" y="15881"/>
                      <a:pt x="9235" y="15881"/>
                    </a:cubicBezTo>
                    <a:cubicBezTo>
                      <a:pt x="7005" y="15881"/>
                      <a:pt x="4873" y="13865"/>
                      <a:pt x="4873" y="10800"/>
                    </a:cubicBezTo>
                    <a:cubicBezTo>
                      <a:pt x="4873" y="8018"/>
                      <a:pt x="6822" y="5748"/>
                      <a:pt x="9210" y="5748"/>
                    </a:cubicBezTo>
                    <a:close/>
                    <a:moveTo>
                      <a:pt x="9295" y="0"/>
                    </a:moveTo>
                    <a:cubicBezTo>
                      <a:pt x="4544" y="0"/>
                      <a:pt x="0" y="4314"/>
                      <a:pt x="0" y="10800"/>
                    </a:cubicBezTo>
                    <a:cubicBezTo>
                      <a:pt x="0" y="16761"/>
                      <a:pt x="4093" y="21543"/>
                      <a:pt x="9210" y="21600"/>
                    </a:cubicBezTo>
                    <a:cubicBezTo>
                      <a:pt x="17458" y="21600"/>
                      <a:pt x="21600" y="9948"/>
                      <a:pt x="15752" y="3193"/>
                    </a:cubicBezTo>
                    <a:cubicBezTo>
                      <a:pt x="13864" y="979"/>
                      <a:pt x="11561" y="0"/>
                      <a:pt x="9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21" name="Google Shape;664;p21"/>
              <p:cNvSpPr/>
              <p:nvPr/>
            </p:nvSpPr>
            <p:spPr>
              <a:xfrm rot="16200000" flipH="1">
                <a:off x="1838792" y="2161566"/>
                <a:ext cx="520068" cy="519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43" y="0"/>
                    </a:moveTo>
                    <a:lnTo>
                      <a:pt x="0" y="15453"/>
                    </a:lnTo>
                    <a:lnTo>
                      <a:pt x="0" y="21600"/>
                    </a:lnTo>
                    <a:lnTo>
                      <a:pt x="10793" y="108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22" name="Google Shape;665;p21"/>
              <p:cNvSpPr/>
              <p:nvPr/>
            </p:nvSpPr>
            <p:spPr>
              <a:xfrm rot="16200000" flipH="1">
                <a:off x="562438" y="-475426"/>
                <a:ext cx="2611251" cy="3736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93" y="0"/>
                    </a:moveTo>
                    <a:lnTo>
                      <a:pt x="16380" y="2594"/>
                    </a:lnTo>
                    <a:lnTo>
                      <a:pt x="16380" y="5596"/>
                    </a:lnTo>
                    <a:lnTo>
                      <a:pt x="21319" y="9050"/>
                    </a:lnTo>
                    <a:lnTo>
                      <a:pt x="21319" y="10674"/>
                    </a:lnTo>
                    <a:lnTo>
                      <a:pt x="13352" y="16245"/>
                    </a:lnTo>
                    <a:lnTo>
                      <a:pt x="7464" y="16245"/>
                    </a:lnTo>
                    <a:lnTo>
                      <a:pt x="0" y="21462"/>
                    </a:lnTo>
                    <a:lnTo>
                      <a:pt x="198" y="21600"/>
                    </a:lnTo>
                    <a:lnTo>
                      <a:pt x="7581" y="16440"/>
                    </a:lnTo>
                    <a:lnTo>
                      <a:pt x="13466" y="16440"/>
                    </a:lnTo>
                    <a:lnTo>
                      <a:pt x="13507" y="16411"/>
                    </a:lnTo>
                    <a:lnTo>
                      <a:pt x="21600" y="10754"/>
                    </a:lnTo>
                    <a:lnTo>
                      <a:pt x="21600" y="8970"/>
                    </a:lnTo>
                    <a:lnTo>
                      <a:pt x="16658" y="5516"/>
                    </a:lnTo>
                    <a:lnTo>
                      <a:pt x="16658" y="2675"/>
                    </a:lnTo>
                    <a:lnTo>
                      <a:pt x="20290" y="138"/>
                    </a:lnTo>
                    <a:lnTo>
                      <a:pt x="2009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734" name="Google Shape;666;p21"/>
          <p:cNvGrpSpPr/>
          <p:nvPr/>
        </p:nvGrpSpPr>
        <p:grpSpPr>
          <a:xfrm>
            <a:off x="5765994" y="-1877708"/>
            <a:ext cx="4033883" cy="3690630"/>
            <a:chOff x="0" y="0"/>
            <a:chExt cx="4033881" cy="3690628"/>
          </a:xfrm>
        </p:grpSpPr>
        <p:sp>
          <p:nvSpPr>
            <p:cNvPr id="725" name="Google Shape;667;p21"/>
            <p:cNvSpPr/>
            <p:nvPr/>
          </p:nvSpPr>
          <p:spPr>
            <a:xfrm flipH="1">
              <a:off x="1335584" y="1610637"/>
              <a:ext cx="2698298" cy="1592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28" y="0"/>
                  </a:moveTo>
                  <a:lnTo>
                    <a:pt x="11164" y="4174"/>
                  </a:lnTo>
                  <a:lnTo>
                    <a:pt x="10287" y="4174"/>
                  </a:lnTo>
                  <a:lnTo>
                    <a:pt x="0" y="21600"/>
                  </a:lnTo>
                  <a:lnTo>
                    <a:pt x="5086" y="21600"/>
                  </a:lnTo>
                  <a:lnTo>
                    <a:pt x="9276" y="14501"/>
                  </a:lnTo>
                  <a:lnTo>
                    <a:pt x="13097" y="14501"/>
                  </a:lnTo>
                  <a:lnTo>
                    <a:pt x="21600" y="85"/>
                  </a:lnTo>
                  <a:lnTo>
                    <a:pt x="1362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30" name="Google Shape;668;p21"/>
            <p:cNvGrpSpPr/>
            <p:nvPr/>
          </p:nvGrpSpPr>
          <p:grpSpPr>
            <a:xfrm>
              <a:off x="-1" y="-1"/>
              <a:ext cx="3018359" cy="3203010"/>
              <a:chOff x="0" y="0"/>
              <a:chExt cx="3018357" cy="3203008"/>
            </a:xfrm>
          </p:grpSpPr>
          <p:sp>
            <p:nvSpPr>
              <p:cNvPr id="726" name="Google Shape;669;p21"/>
              <p:cNvSpPr/>
              <p:nvPr/>
            </p:nvSpPr>
            <p:spPr>
              <a:xfrm rot="10800000" flipH="1">
                <a:off x="550748" y="549418"/>
                <a:ext cx="302481" cy="3027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0793" y="10802"/>
                    </a:lnTo>
                    <a:lnTo>
                      <a:pt x="0" y="21600"/>
                    </a:lnTo>
                    <a:lnTo>
                      <a:pt x="6150" y="21600"/>
                    </a:lnTo>
                    <a:lnTo>
                      <a:pt x="13865" y="13872"/>
                    </a:lnTo>
                    <a:lnTo>
                      <a:pt x="21600" y="614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27" name="Google Shape;670;p21"/>
              <p:cNvSpPr/>
              <p:nvPr/>
            </p:nvSpPr>
            <p:spPr>
              <a:xfrm rot="10800000" flipH="1">
                <a:off x="0" y="-1"/>
                <a:ext cx="125069" cy="125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4" h="21600" extrusionOk="0">
                    <a:moveTo>
                      <a:pt x="9225" y="5692"/>
                    </a:moveTo>
                    <a:cubicBezTo>
                      <a:pt x="11467" y="5692"/>
                      <a:pt x="13609" y="7738"/>
                      <a:pt x="13609" y="10800"/>
                    </a:cubicBezTo>
                    <a:cubicBezTo>
                      <a:pt x="13609" y="13617"/>
                      <a:pt x="11648" y="15908"/>
                      <a:pt x="9245" y="15908"/>
                    </a:cubicBezTo>
                    <a:cubicBezTo>
                      <a:pt x="5362" y="15861"/>
                      <a:pt x="3440" y="10379"/>
                      <a:pt x="6163" y="7200"/>
                    </a:cubicBezTo>
                    <a:cubicBezTo>
                      <a:pt x="7053" y="6160"/>
                      <a:pt x="8154" y="5692"/>
                      <a:pt x="9225" y="5692"/>
                    </a:cubicBezTo>
                    <a:close/>
                    <a:moveTo>
                      <a:pt x="9245" y="0"/>
                    </a:moveTo>
                    <a:cubicBezTo>
                      <a:pt x="1038" y="0"/>
                      <a:pt x="-3096" y="11653"/>
                      <a:pt x="2719" y="18432"/>
                    </a:cubicBezTo>
                    <a:cubicBezTo>
                      <a:pt x="4591" y="20618"/>
                      <a:pt x="6903" y="21600"/>
                      <a:pt x="9175" y="21600"/>
                    </a:cubicBezTo>
                    <a:cubicBezTo>
                      <a:pt x="13930" y="21600"/>
                      <a:pt x="18504" y="17299"/>
                      <a:pt x="18504" y="10800"/>
                    </a:cubicBezTo>
                    <a:cubicBezTo>
                      <a:pt x="18504" y="4816"/>
                      <a:pt x="14380" y="0"/>
                      <a:pt x="92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28" name="Google Shape;671;p21"/>
              <p:cNvSpPr/>
              <p:nvPr/>
            </p:nvSpPr>
            <p:spPr>
              <a:xfrm rot="10800000" flipH="1">
                <a:off x="2893140" y="3077984"/>
                <a:ext cx="125218" cy="1250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0" h="21600" extrusionOk="0">
                    <a:moveTo>
                      <a:pt x="9214" y="5692"/>
                    </a:moveTo>
                    <a:cubicBezTo>
                      <a:pt x="11453" y="5692"/>
                      <a:pt x="13622" y="7738"/>
                      <a:pt x="13622" y="10800"/>
                    </a:cubicBezTo>
                    <a:cubicBezTo>
                      <a:pt x="13622" y="13617"/>
                      <a:pt x="11663" y="15861"/>
                      <a:pt x="9254" y="15908"/>
                    </a:cubicBezTo>
                    <a:cubicBezTo>
                      <a:pt x="5376" y="15908"/>
                      <a:pt x="3417" y="10379"/>
                      <a:pt x="6176" y="7200"/>
                    </a:cubicBezTo>
                    <a:cubicBezTo>
                      <a:pt x="7055" y="6160"/>
                      <a:pt x="8145" y="5692"/>
                      <a:pt x="9214" y="5692"/>
                    </a:cubicBezTo>
                    <a:close/>
                    <a:moveTo>
                      <a:pt x="9254" y="0"/>
                    </a:moveTo>
                    <a:cubicBezTo>
                      <a:pt x="1018" y="0"/>
                      <a:pt x="-3100" y="11653"/>
                      <a:pt x="2737" y="18432"/>
                    </a:cubicBezTo>
                    <a:cubicBezTo>
                      <a:pt x="4606" y="20618"/>
                      <a:pt x="6915" y="21600"/>
                      <a:pt x="9184" y="21600"/>
                    </a:cubicBezTo>
                    <a:cubicBezTo>
                      <a:pt x="13932" y="21600"/>
                      <a:pt x="18500" y="17299"/>
                      <a:pt x="18500" y="10800"/>
                    </a:cubicBezTo>
                    <a:cubicBezTo>
                      <a:pt x="18500" y="4816"/>
                      <a:pt x="14342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29" name="Google Shape;672;p21"/>
              <p:cNvSpPr/>
              <p:nvPr/>
            </p:nvSpPr>
            <p:spPr>
              <a:xfrm rot="10800000" flipH="1">
                <a:off x="77102" y="82808"/>
                <a:ext cx="2895251" cy="30116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53" y="0"/>
                    </a:moveTo>
                    <a:lnTo>
                      <a:pt x="21353" y="5834"/>
                    </a:lnTo>
                    <a:lnTo>
                      <a:pt x="12076" y="14753"/>
                    </a:lnTo>
                    <a:lnTo>
                      <a:pt x="6946" y="14753"/>
                    </a:lnTo>
                    <a:lnTo>
                      <a:pt x="6910" y="14788"/>
                    </a:lnTo>
                    <a:lnTo>
                      <a:pt x="0" y="21433"/>
                    </a:lnTo>
                    <a:lnTo>
                      <a:pt x="174" y="21600"/>
                    </a:lnTo>
                    <a:lnTo>
                      <a:pt x="7049" y="14991"/>
                    </a:lnTo>
                    <a:lnTo>
                      <a:pt x="12177" y="14991"/>
                    </a:lnTo>
                    <a:lnTo>
                      <a:pt x="12213" y="14956"/>
                    </a:lnTo>
                    <a:lnTo>
                      <a:pt x="21600" y="593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733" name="Google Shape;673;p21"/>
            <p:cNvGrpSpPr/>
            <p:nvPr/>
          </p:nvGrpSpPr>
          <p:grpSpPr>
            <a:xfrm>
              <a:off x="2817225" y="3431771"/>
              <a:ext cx="258522" cy="258858"/>
              <a:chOff x="0" y="0"/>
              <a:chExt cx="258520" cy="258857"/>
            </a:xfrm>
          </p:grpSpPr>
          <p:sp>
            <p:nvSpPr>
              <p:cNvPr id="731" name="Google Shape;674;p21"/>
              <p:cNvSpPr/>
              <p:nvPr/>
            </p:nvSpPr>
            <p:spPr>
              <a:xfrm flipH="1">
                <a:off x="108934" y="0"/>
                <a:ext cx="40989" cy="258858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2" name="Google Shape;675;p21"/>
              <p:cNvSpPr/>
              <p:nvPr/>
            </p:nvSpPr>
            <p:spPr>
              <a:xfrm flipH="1">
                <a:off x="0" y="108935"/>
                <a:ext cx="258522" cy="40988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7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677;p22"/>
          <p:cNvGrpSpPr/>
          <p:nvPr/>
        </p:nvGrpSpPr>
        <p:grpSpPr>
          <a:xfrm>
            <a:off x="6637351" y="3517395"/>
            <a:ext cx="3213176" cy="3529218"/>
            <a:chOff x="102" y="-1"/>
            <a:chExt cx="3213174" cy="3529217"/>
          </a:xfrm>
        </p:grpSpPr>
        <p:sp>
          <p:nvSpPr>
            <p:cNvPr id="742" name="Google Shape;678;p22"/>
            <p:cNvSpPr/>
            <p:nvPr/>
          </p:nvSpPr>
          <p:spPr>
            <a:xfrm>
              <a:off x="660427" y="694295"/>
              <a:ext cx="2552851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49" name="Google Shape;679;p22"/>
            <p:cNvGrpSpPr/>
            <p:nvPr/>
          </p:nvGrpSpPr>
          <p:grpSpPr>
            <a:xfrm>
              <a:off x="102" y="-2"/>
              <a:ext cx="2431576" cy="3529218"/>
              <a:chOff x="0" y="0"/>
              <a:chExt cx="2431574" cy="3529217"/>
            </a:xfrm>
          </p:grpSpPr>
          <p:sp>
            <p:nvSpPr>
              <p:cNvPr id="743" name="Google Shape;680;p22"/>
              <p:cNvSpPr/>
              <p:nvPr/>
            </p:nvSpPr>
            <p:spPr>
              <a:xfrm rot="10800000" flipH="1">
                <a:off x="1947989" y="1746137"/>
                <a:ext cx="468294" cy="4682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4" name="Google Shape;681;p22"/>
              <p:cNvSpPr/>
              <p:nvPr/>
            </p:nvSpPr>
            <p:spPr>
              <a:xfrm rot="10800000" flipH="1">
                <a:off x="2254848" y="0"/>
                <a:ext cx="115152" cy="1150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5" name="Google Shape;682;p22"/>
              <p:cNvSpPr/>
              <p:nvPr/>
            </p:nvSpPr>
            <p:spPr>
              <a:xfrm rot="10800000" flipH="1">
                <a:off x="0" y="3414696"/>
                <a:ext cx="115047" cy="1145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6" name="Google Shape;683;p22"/>
              <p:cNvSpPr/>
              <p:nvPr/>
            </p:nvSpPr>
            <p:spPr>
              <a:xfrm rot="10800000" flipH="1">
                <a:off x="78818" y="89175"/>
                <a:ext cx="2352757" cy="33661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7" name="Google Shape;684;p22"/>
              <p:cNvSpPr/>
              <p:nvPr/>
            </p:nvSpPr>
            <p:spPr>
              <a:xfrm rot="10800000" flipH="1">
                <a:off x="1167090" y="1188308"/>
                <a:ext cx="953008" cy="1452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8" name="Google Shape;685;p22"/>
              <p:cNvSpPr/>
              <p:nvPr/>
            </p:nvSpPr>
            <p:spPr>
              <a:xfrm rot="10800000" flipH="1">
                <a:off x="1873685" y="651106"/>
                <a:ext cx="507293" cy="8009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763" name="Google Shape;686;p22"/>
          <p:cNvGrpSpPr/>
          <p:nvPr/>
        </p:nvGrpSpPr>
        <p:grpSpPr>
          <a:xfrm>
            <a:off x="-2909930" y="-3831118"/>
            <a:ext cx="6654512" cy="7636523"/>
            <a:chOff x="0" y="0"/>
            <a:chExt cx="6654511" cy="7636522"/>
          </a:xfrm>
        </p:grpSpPr>
        <p:sp>
          <p:nvSpPr>
            <p:cNvPr id="751" name="Google Shape;687;p22"/>
            <p:cNvSpPr/>
            <p:nvPr/>
          </p:nvSpPr>
          <p:spPr>
            <a:xfrm rot="10800000" flipH="1">
              <a:off x="0" y="0"/>
              <a:ext cx="6654511" cy="7636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62" name="Google Shape;688;p22"/>
            <p:cNvGrpSpPr/>
            <p:nvPr/>
          </p:nvGrpSpPr>
          <p:grpSpPr>
            <a:xfrm>
              <a:off x="2078158" y="3638469"/>
              <a:ext cx="2586792" cy="1464841"/>
              <a:chOff x="0" y="0"/>
              <a:chExt cx="2586791" cy="1464839"/>
            </a:xfrm>
          </p:grpSpPr>
          <p:sp>
            <p:nvSpPr>
              <p:cNvPr id="752" name="Google Shape;689;p22"/>
              <p:cNvSpPr/>
              <p:nvPr/>
            </p:nvSpPr>
            <p:spPr>
              <a:xfrm rot="16200000">
                <a:off x="560975" y="-560976"/>
                <a:ext cx="1464841" cy="25867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761" name="Google Shape;690;p22"/>
              <p:cNvGrpSpPr/>
              <p:nvPr/>
            </p:nvGrpSpPr>
            <p:grpSpPr>
              <a:xfrm>
                <a:off x="1759766" y="628761"/>
                <a:ext cx="827013" cy="410007"/>
                <a:chOff x="0" y="0"/>
                <a:chExt cx="827011" cy="410006"/>
              </a:xfrm>
            </p:grpSpPr>
            <p:sp>
              <p:nvSpPr>
                <p:cNvPr id="753" name="Google Shape;691;p22"/>
                <p:cNvSpPr/>
                <p:nvPr/>
              </p:nvSpPr>
              <p:spPr>
                <a:xfrm flipH="1">
                  <a:off x="352225" y="0"/>
                  <a:ext cx="124379" cy="1243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53" y="0"/>
                      </a:moveTo>
                      <a:lnTo>
                        <a:pt x="0" y="18653"/>
                      </a:lnTo>
                      <a:lnTo>
                        <a:pt x="2947" y="21600"/>
                      </a:lnTo>
                      <a:lnTo>
                        <a:pt x="21600" y="2973"/>
                      </a:lnTo>
                      <a:lnTo>
                        <a:pt x="186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4" name="Google Shape;692;p22"/>
                <p:cNvSpPr/>
                <p:nvPr/>
              </p:nvSpPr>
              <p:spPr>
                <a:xfrm flipH="1">
                  <a:off x="352225" y="0"/>
                  <a:ext cx="124379" cy="1243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47" y="0"/>
                      </a:moveTo>
                      <a:lnTo>
                        <a:pt x="0" y="2973"/>
                      </a:lnTo>
                      <a:lnTo>
                        <a:pt x="18653" y="21600"/>
                      </a:lnTo>
                      <a:lnTo>
                        <a:pt x="21600" y="18653"/>
                      </a:lnTo>
                      <a:lnTo>
                        <a:pt x="294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5" name="Google Shape;693;p22"/>
                <p:cNvSpPr/>
                <p:nvPr/>
              </p:nvSpPr>
              <p:spPr>
                <a:xfrm flipH="1">
                  <a:off x="701573" y="606"/>
                  <a:ext cx="124833" cy="1243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64" y="0"/>
                      </a:moveTo>
                      <a:lnTo>
                        <a:pt x="0" y="18653"/>
                      </a:lnTo>
                      <a:lnTo>
                        <a:pt x="2936" y="21600"/>
                      </a:lnTo>
                      <a:lnTo>
                        <a:pt x="21600" y="2973"/>
                      </a:lnTo>
                      <a:lnTo>
                        <a:pt x="1866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6" name="Google Shape;694;p22"/>
                <p:cNvSpPr/>
                <p:nvPr/>
              </p:nvSpPr>
              <p:spPr>
                <a:xfrm flipH="1">
                  <a:off x="702179" y="0"/>
                  <a:ext cx="124833" cy="1243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041" y="0"/>
                      </a:moveTo>
                      <a:lnTo>
                        <a:pt x="0" y="2973"/>
                      </a:lnTo>
                      <a:lnTo>
                        <a:pt x="18664" y="21600"/>
                      </a:lnTo>
                      <a:lnTo>
                        <a:pt x="21600" y="18653"/>
                      </a:lnTo>
                      <a:lnTo>
                        <a:pt x="304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7" name="Google Shape;695;p22"/>
                <p:cNvSpPr/>
                <p:nvPr/>
              </p:nvSpPr>
              <p:spPr>
                <a:xfrm flipH="1">
                  <a:off x="0" y="285155"/>
                  <a:ext cx="124226" cy="1248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50" y="0"/>
                      </a:moveTo>
                      <a:lnTo>
                        <a:pt x="0" y="18664"/>
                      </a:lnTo>
                      <a:lnTo>
                        <a:pt x="2950" y="21600"/>
                      </a:lnTo>
                      <a:lnTo>
                        <a:pt x="21600" y="2936"/>
                      </a:lnTo>
                      <a:lnTo>
                        <a:pt x="186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8" name="Google Shape;696;p22"/>
                <p:cNvSpPr/>
                <p:nvPr/>
              </p:nvSpPr>
              <p:spPr>
                <a:xfrm flipH="1">
                  <a:off x="0" y="285155"/>
                  <a:ext cx="124226" cy="1248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50" y="0"/>
                      </a:moveTo>
                      <a:lnTo>
                        <a:pt x="0" y="2936"/>
                      </a:lnTo>
                      <a:lnTo>
                        <a:pt x="18650" y="21600"/>
                      </a:lnTo>
                      <a:lnTo>
                        <a:pt x="21600" y="18559"/>
                      </a:lnTo>
                      <a:lnTo>
                        <a:pt x="29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59" name="Google Shape;697;p22"/>
                <p:cNvSpPr/>
                <p:nvPr/>
              </p:nvSpPr>
              <p:spPr>
                <a:xfrm flipH="1">
                  <a:off x="349801" y="285155"/>
                  <a:ext cx="124985" cy="1248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668" y="0"/>
                      </a:moveTo>
                      <a:lnTo>
                        <a:pt x="0" y="18559"/>
                      </a:lnTo>
                      <a:lnTo>
                        <a:pt x="3037" y="21600"/>
                      </a:lnTo>
                      <a:lnTo>
                        <a:pt x="21600" y="2936"/>
                      </a:lnTo>
                      <a:lnTo>
                        <a:pt x="1866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60" name="Google Shape;698;p22"/>
                <p:cNvSpPr/>
                <p:nvPr/>
              </p:nvSpPr>
              <p:spPr>
                <a:xfrm flipH="1">
                  <a:off x="349801" y="285155"/>
                  <a:ext cx="124985" cy="1248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932" y="0"/>
                      </a:moveTo>
                      <a:lnTo>
                        <a:pt x="0" y="2936"/>
                      </a:lnTo>
                      <a:lnTo>
                        <a:pt x="18668" y="21600"/>
                      </a:lnTo>
                      <a:lnTo>
                        <a:pt x="21600" y="18559"/>
                      </a:lnTo>
                      <a:lnTo>
                        <a:pt x="293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</p:grpSp>
      <p:sp>
        <p:nvSpPr>
          <p:cNvPr id="76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6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grpSp>
        <p:nvGrpSpPr>
          <p:cNvPr id="777" name="Google Shape;702;p23"/>
          <p:cNvGrpSpPr/>
          <p:nvPr/>
        </p:nvGrpSpPr>
        <p:grpSpPr>
          <a:xfrm>
            <a:off x="8003024" y="-893498"/>
            <a:ext cx="1599244" cy="2188602"/>
            <a:chOff x="0" y="0"/>
            <a:chExt cx="1599242" cy="2188600"/>
          </a:xfrm>
        </p:grpSpPr>
        <p:sp>
          <p:nvSpPr>
            <p:cNvPr id="773" name="Google Shape;703;p23"/>
            <p:cNvSpPr/>
            <p:nvPr/>
          </p:nvSpPr>
          <p:spPr>
            <a:xfrm rot="10800000" flipH="1">
              <a:off x="0" y="738382"/>
              <a:ext cx="1311040" cy="1311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6151" y="21600"/>
                  </a:lnTo>
                  <a:lnTo>
                    <a:pt x="13809" y="13945"/>
                  </a:lnTo>
                  <a:lnTo>
                    <a:pt x="21600" y="61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76" name="Google Shape;704;p23"/>
            <p:cNvGrpSpPr/>
            <p:nvPr/>
          </p:nvGrpSpPr>
          <p:grpSpPr>
            <a:xfrm>
              <a:off x="370426" y="-1"/>
              <a:ext cx="1228817" cy="2188602"/>
              <a:chOff x="0" y="0"/>
              <a:chExt cx="1228815" cy="2188600"/>
            </a:xfrm>
          </p:grpSpPr>
          <p:sp>
            <p:nvSpPr>
              <p:cNvPr id="774" name="Google Shape;705;p23"/>
              <p:cNvSpPr/>
              <p:nvPr/>
            </p:nvSpPr>
            <p:spPr>
              <a:xfrm rot="10800000" flipH="1">
                <a:off x="32270" y="-1"/>
                <a:ext cx="1196546" cy="2113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5" name="Google Shape;706;p23"/>
              <p:cNvSpPr/>
              <p:nvPr/>
            </p:nvSpPr>
            <p:spPr>
              <a:xfrm rot="10800000" flipH="1">
                <a:off x="0" y="2093025"/>
                <a:ext cx="95582" cy="9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790" name="Google Shape;707;p23"/>
          <p:cNvGrpSpPr/>
          <p:nvPr/>
        </p:nvGrpSpPr>
        <p:grpSpPr>
          <a:xfrm>
            <a:off x="-2361631" y="1128202"/>
            <a:ext cx="6321940" cy="7254872"/>
            <a:chOff x="0" y="0"/>
            <a:chExt cx="6321938" cy="7254871"/>
          </a:xfrm>
        </p:grpSpPr>
        <p:grpSp>
          <p:nvGrpSpPr>
            <p:cNvPr id="780" name="Google Shape;708;p23"/>
            <p:cNvGrpSpPr/>
            <p:nvPr/>
          </p:nvGrpSpPr>
          <p:grpSpPr>
            <a:xfrm>
              <a:off x="-1" y="-1"/>
              <a:ext cx="6321940" cy="7254872"/>
              <a:chOff x="0" y="0"/>
              <a:chExt cx="6321938" cy="7254871"/>
            </a:xfrm>
          </p:grpSpPr>
          <p:sp>
            <p:nvSpPr>
              <p:cNvPr id="778" name="Google Shape;709;p23"/>
              <p:cNvSpPr/>
              <p:nvPr/>
            </p:nvSpPr>
            <p:spPr>
              <a:xfrm rot="10800000">
                <a:off x="0" y="-1"/>
                <a:ext cx="6321939" cy="72548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" y="0"/>
                    </a:moveTo>
                    <a:lnTo>
                      <a:pt x="0" y="53"/>
                    </a:lnTo>
                    <a:lnTo>
                      <a:pt x="8397" y="7371"/>
                    </a:lnTo>
                    <a:lnTo>
                      <a:pt x="8397" y="10148"/>
                    </a:lnTo>
                    <a:lnTo>
                      <a:pt x="21539" y="21600"/>
                    </a:lnTo>
                    <a:lnTo>
                      <a:pt x="21600" y="21547"/>
                    </a:lnTo>
                    <a:lnTo>
                      <a:pt x="13981" y="14907"/>
                    </a:lnTo>
                    <a:lnTo>
                      <a:pt x="13981" y="12561"/>
                    </a:lnTo>
                    <a:lnTo>
                      <a:pt x="16151" y="10731"/>
                    </a:lnTo>
                    <a:lnTo>
                      <a:pt x="15481" y="10147"/>
                    </a:lnTo>
                    <a:lnTo>
                      <a:pt x="11155" y="10147"/>
                    </a:lnTo>
                    <a:lnTo>
                      <a:pt x="9772" y="8942"/>
                    </a:lnTo>
                    <a:lnTo>
                      <a:pt x="9772" y="8461"/>
                    </a:lnTo>
                    <a:lnTo>
                      <a:pt x="8397" y="7261"/>
                    </a:lnTo>
                    <a:lnTo>
                      <a:pt x="8397" y="7264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9" name="Google Shape;710;p23"/>
              <p:cNvSpPr/>
              <p:nvPr/>
            </p:nvSpPr>
            <p:spPr>
              <a:xfrm rot="10800000">
                <a:off x="2121795" y="2289957"/>
                <a:ext cx="1196546" cy="2113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789" name="Google Shape;711;p23"/>
            <p:cNvGrpSpPr/>
            <p:nvPr/>
          </p:nvGrpSpPr>
          <p:grpSpPr>
            <a:xfrm>
              <a:off x="2930794" y="2320032"/>
              <a:ext cx="306314" cy="617988"/>
              <a:chOff x="0" y="0"/>
              <a:chExt cx="306312" cy="617986"/>
            </a:xfrm>
          </p:grpSpPr>
          <p:sp>
            <p:nvSpPr>
              <p:cNvPr id="781" name="Google Shape;712;p23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2" name="Google Shape;713;p23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3" name="Google Shape;714;p23"/>
              <p:cNvSpPr/>
              <p:nvPr/>
            </p:nvSpPr>
            <p:spPr>
              <a:xfrm rot="16200000" flipH="1">
                <a:off x="279" y="625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4" name="Google Shape;715;p23"/>
              <p:cNvSpPr/>
              <p:nvPr/>
            </p:nvSpPr>
            <p:spPr>
              <a:xfrm rot="16200000" flipH="1">
                <a:off x="-173" y="17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5" name="Google Shape;716;p23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6" name="Google Shape;717;p23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7" name="Google Shape;718;p23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8" name="Google Shape;719;p23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79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721;p24"/>
          <p:cNvGrpSpPr/>
          <p:nvPr/>
        </p:nvGrpSpPr>
        <p:grpSpPr>
          <a:xfrm>
            <a:off x="6302718" y="-753827"/>
            <a:ext cx="4837909" cy="8736759"/>
            <a:chOff x="0" y="0"/>
            <a:chExt cx="4837909" cy="8736757"/>
          </a:xfrm>
        </p:grpSpPr>
        <p:sp>
          <p:nvSpPr>
            <p:cNvPr id="798" name="Google Shape;722;p24"/>
            <p:cNvSpPr/>
            <p:nvPr/>
          </p:nvSpPr>
          <p:spPr>
            <a:xfrm rot="10800000">
              <a:off x="351242" y="3104201"/>
              <a:ext cx="4486667" cy="2966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01" name="Google Shape;723;p24"/>
            <p:cNvGrpSpPr/>
            <p:nvPr/>
          </p:nvGrpSpPr>
          <p:grpSpPr>
            <a:xfrm>
              <a:off x="1473751" y="3175776"/>
              <a:ext cx="300107" cy="299730"/>
              <a:chOff x="0" y="0"/>
              <a:chExt cx="300106" cy="299728"/>
            </a:xfrm>
          </p:grpSpPr>
          <p:sp>
            <p:nvSpPr>
              <p:cNvPr id="799" name="Google Shape;724;p24"/>
              <p:cNvSpPr/>
              <p:nvPr/>
            </p:nvSpPr>
            <p:spPr>
              <a:xfrm flipH="1">
                <a:off x="126546" y="0"/>
                <a:ext cx="47519" cy="299729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00" name="Google Shape;725;p24"/>
              <p:cNvSpPr/>
              <p:nvPr/>
            </p:nvSpPr>
            <p:spPr>
              <a:xfrm flipH="1">
                <a:off x="-1" y="126168"/>
                <a:ext cx="300108" cy="47393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809" name="Google Shape;726;p24"/>
            <p:cNvGrpSpPr/>
            <p:nvPr/>
          </p:nvGrpSpPr>
          <p:grpSpPr>
            <a:xfrm>
              <a:off x="-1" y="92553"/>
              <a:ext cx="2817396" cy="4069124"/>
              <a:chOff x="0" y="0"/>
              <a:chExt cx="2817394" cy="4069123"/>
            </a:xfrm>
          </p:grpSpPr>
          <p:grpSp>
            <p:nvGrpSpPr>
              <p:cNvPr id="807" name="Google Shape;727;p24"/>
              <p:cNvGrpSpPr/>
              <p:nvPr/>
            </p:nvGrpSpPr>
            <p:grpSpPr>
              <a:xfrm>
                <a:off x="-1" y="0"/>
                <a:ext cx="2817396" cy="3987094"/>
                <a:chOff x="0" y="0"/>
                <a:chExt cx="2817394" cy="3987093"/>
              </a:xfrm>
            </p:grpSpPr>
            <p:sp>
              <p:nvSpPr>
                <p:cNvPr id="802" name="Google Shape;728;p24"/>
                <p:cNvSpPr/>
                <p:nvPr/>
              </p:nvSpPr>
              <p:spPr>
                <a:xfrm flipH="1">
                  <a:off x="2256959" y="1524132"/>
                  <a:ext cx="542720" cy="5428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03" name="Google Shape;729;p24"/>
                <p:cNvSpPr/>
                <p:nvPr/>
              </p:nvSpPr>
              <p:spPr>
                <a:xfrm flipH="1">
                  <a:off x="-1" y="0"/>
                  <a:ext cx="133209" cy="1335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04" name="Google Shape;730;p24"/>
                <p:cNvSpPr/>
                <p:nvPr/>
              </p:nvSpPr>
              <p:spPr>
                <a:xfrm flipH="1">
                  <a:off x="90853" y="85967"/>
                  <a:ext cx="2726542" cy="39011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05" name="Google Shape;731;p24"/>
                <p:cNvSpPr/>
                <p:nvPr/>
              </p:nvSpPr>
              <p:spPr>
                <a:xfrm flipH="1">
                  <a:off x="1351860" y="1030019"/>
                  <a:ext cx="1104631" cy="16833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06" name="Google Shape;732;p24"/>
                <p:cNvSpPr/>
                <p:nvPr/>
              </p:nvSpPr>
              <p:spPr>
                <a:xfrm flipH="1">
                  <a:off x="2170992" y="2407882"/>
                  <a:ext cx="587804" cy="9282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808" name="Google Shape;733;p24"/>
              <p:cNvSpPr/>
              <p:nvPr/>
            </p:nvSpPr>
            <p:spPr>
              <a:xfrm flipH="1">
                <a:off x="2592714" y="3935572"/>
                <a:ext cx="133209" cy="133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810" name="Google Shape;734;p24"/>
            <p:cNvSpPr/>
            <p:nvPr/>
          </p:nvSpPr>
          <p:spPr>
            <a:xfrm rot="10800000">
              <a:off x="1861992" y="-1"/>
              <a:ext cx="1464842" cy="2586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16" name="Google Shape;735;p24"/>
            <p:cNvGrpSpPr/>
            <p:nvPr/>
          </p:nvGrpSpPr>
          <p:grpSpPr>
            <a:xfrm>
              <a:off x="1432316" y="4334429"/>
              <a:ext cx="3150969" cy="4402329"/>
              <a:chOff x="0" y="0"/>
              <a:chExt cx="3150968" cy="4402328"/>
            </a:xfrm>
          </p:grpSpPr>
          <p:sp>
            <p:nvSpPr>
              <p:cNvPr id="811" name="Google Shape;736;p24"/>
              <p:cNvSpPr/>
              <p:nvPr/>
            </p:nvSpPr>
            <p:spPr>
              <a:xfrm>
                <a:off x="47950" y="111854"/>
                <a:ext cx="3025913" cy="4216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2" name="Google Shape;737;p24"/>
              <p:cNvSpPr/>
              <p:nvPr/>
            </p:nvSpPr>
            <p:spPr>
              <a:xfrm>
                <a:off x="1692771" y="1065678"/>
                <a:ext cx="521601" cy="5218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3" name="Google Shape;738;p24"/>
              <p:cNvSpPr/>
              <p:nvPr/>
            </p:nvSpPr>
            <p:spPr>
              <a:xfrm>
                <a:off x="0" y="0"/>
                <a:ext cx="127464" cy="1290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4" name="Google Shape;739;p24"/>
              <p:cNvSpPr/>
              <p:nvPr/>
            </p:nvSpPr>
            <p:spPr>
              <a:xfrm>
                <a:off x="3021778" y="4274409"/>
                <a:ext cx="129191" cy="127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5" name="Google Shape;740;p24"/>
              <p:cNvSpPr/>
              <p:nvPr/>
            </p:nvSpPr>
            <p:spPr>
              <a:xfrm>
                <a:off x="60218" y="414994"/>
                <a:ext cx="780357" cy="4570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850" name="Google Shape;741;p24"/>
          <p:cNvGrpSpPr/>
          <p:nvPr/>
        </p:nvGrpSpPr>
        <p:grpSpPr>
          <a:xfrm>
            <a:off x="-2749013" y="-2045483"/>
            <a:ext cx="6654512" cy="9211978"/>
            <a:chOff x="0" y="0"/>
            <a:chExt cx="6654510" cy="9211976"/>
          </a:xfrm>
        </p:grpSpPr>
        <p:grpSp>
          <p:nvGrpSpPr>
            <p:cNvPr id="826" name="Google Shape;742;p24"/>
            <p:cNvGrpSpPr/>
            <p:nvPr/>
          </p:nvGrpSpPr>
          <p:grpSpPr>
            <a:xfrm>
              <a:off x="3318981" y="2536630"/>
              <a:ext cx="801675" cy="397825"/>
              <a:chOff x="0" y="0"/>
              <a:chExt cx="801674" cy="397823"/>
            </a:xfrm>
          </p:grpSpPr>
          <p:sp>
            <p:nvSpPr>
              <p:cNvPr id="818" name="Google Shape;743;p24"/>
              <p:cNvSpPr/>
              <p:nvPr/>
            </p:nvSpPr>
            <p:spPr>
              <a:xfrm flipH="1">
                <a:off x="339766" y="674"/>
                <a:ext cx="120792" cy="120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2908"/>
                    </a:lnTo>
                    <a:lnTo>
                      <a:pt x="18704" y="21600"/>
                    </a:lnTo>
                    <a:lnTo>
                      <a:pt x="21600" y="18692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9" name="Google Shape;744;p24"/>
              <p:cNvSpPr/>
              <p:nvPr/>
            </p:nvSpPr>
            <p:spPr>
              <a:xfrm flipH="1">
                <a:off x="339766" y="0"/>
                <a:ext cx="120792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708"/>
                    </a:lnTo>
                    <a:lnTo>
                      <a:pt x="3017" y="21600"/>
                    </a:lnTo>
                    <a:lnTo>
                      <a:pt x="21600" y="3013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0" name="Google Shape;745;p24"/>
              <p:cNvSpPr/>
              <p:nvPr/>
            </p:nvSpPr>
            <p:spPr>
              <a:xfrm flipH="1">
                <a:off x="0" y="0"/>
                <a:ext cx="120960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92" y="0"/>
                    </a:moveTo>
                    <a:lnTo>
                      <a:pt x="0" y="3013"/>
                    </a:lnTo>
                    <a:lnTo>
                      <a:pt x="18557" y="21600"/>
                    </a:lnTo>
                    <a:lnTo>
                      <a:pt x="21600" y="18708"/>
                    </a:lnTo>
                    <a:lnTo>
                      <a:pt x="28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1" name="Google Shape;746;p24"/>
              <p:cNvSpPr/>
              <p:nvPr/>
            </p:nvSpPr>
            <p:spPr>
              <a:xfrm flipH="1">
                <a:off x="0" y="0"/>
                <a:ext cx="120960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57" y="0"/>
                    </a:moveTo>
                    <a:lnTo>
                      <a:pt x="0" y="18708"/>
                    </a:lnTo>
                    <a:lnTo>
                      <a:pt x="3013" y="21600"/>
                    </a:lnTo>
                    <a:lnTo>
                      <a:pt x="21600" y="3013"/>
                    </a:lnTo>
                    <a:lnTo>
                      <a:pt x="1855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2" name="Google Shape;747;p24"/>
              <p:cNvSpPr/>
              <p:nvPr/>
            </p:nvSpPr>
            <p:spPr>
              <a:xfrm flipH="1">
                <a:off x="681389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08" y="0"/>
                    </a:moveTo>
                    <a:lnTo>
                      <a:pt x="0" y="2892"/>
                    </a:lnTo>
                    <a:lnTo>
                      <a:pt x="18692" y="21600"/>
                    </a:lnTo>
                    <a:lnTo>
                      <a:pt x="21600" y="18587"/>
                    </a:lnTo>
                    <a:lnTo>
                      <a:pt x="29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3" name="Google Shape;748;p24"/>
              <p:cNvSpPr/>
              <p:nvPr/>
            </p:nvSpPr>
            <p:spPr>
              <a:xfrm flipH="1">
                <a:off x="681389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92" y="0"/>
                    </a:moveTo>
                    <a:lnTo>
                      <a:pt x="0" y="18587"/>
                    </a:lnTo>
                    <a:lnTo>
                      <a:pt x="2908" y="21600"/>
                    </a:lnTo>
                    <a:lnTo>
                      <a:pt x="21600" y="2892"/>
                    </a:lnTo>
                    <a:lnTo>
                      <a:pt x="18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4" name="Google Shape;749;p24"/>
              <p:cNvSpPr/>
              <p:nvPr/>
            </p:nvSpPr>
            <p:spPr>
              <a:xfrm flipH="1">
                <a:off x="341791" y="276182"/>
                <a:ext cx="120792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3013"/>
                    </a:lnTo>
                    <a:lnTo>
                      <a:pt x="18704" y="21600"/>
                    </a:lnTo>
                    <a:lnTo>
                      <a:pt x="21600" y="18708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5" name="Google Shape;750;p24"/>
              <p:cNvSpPr/>
              <p:nvPr/>
            </p:nvSpPr>
            <p:spPr>
              <a:xfrm flipH="1">
                <a:off x="341791" y="276857"/>
                <a:ext cx="120792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587"/>
                    </a:lnTo>
                    <a:lnTo>
                      <a:pt x="3017" y="21600"/>
                    </a:lnTo>
                    <a:lnTo>
                      <a:pt x="21600" y="2892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827" name="Google Shape;751;p24"/>
            <p:cNvSpPr/>
            <p:nvPr/>
          </p:nvSpPr>
          <p:spPr>
            <a:xfrm>
              <a:off x="0" y="798972"/>
              <a:ext cx="6654511" cy="7636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34" name="Google Shape;752;p24"/>
            <p:cNvGrpSpPr/>
            <p:nvPr/>
          </p:nvGrpSpPr>
          <p:grpSpPr>
            <a:xfrm>
              <a:off x="1410850" y="-1"/>
              <a:ext cx="2901742" cy="4211699"/>
              <a:chOff x="0" y="0"/>
              <a:chExt cx="2901741" cy="4211697"/>
            </a:xfrm>
          </p:grpSpPr>
          <p:sp>
            <p:nvSpPr>
              <p:cNvPr id="828" name="Google Shape;753;p24"/>
              <p:cNvSpPr/>
              <p:nvPr/>
            </p:nvSpPr>
            <p:spPr>
              <a:xfrm rot="10800000">
                <a:off x="18248" y="2083805"/>
                <a:ext cx="558843" cy="5587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9" name="Google Shape;754;p24"/>
              <p:cNvSpPr/>
              <p:nvPr/>
            </p:nvSpPr>
            <p:spPr>
              <a:xfrm rot="10800000">
                <a:off x="73481" y="0"/>
                <a:ext cx="137417" cy="1372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0" name="Google Shape;755;p24"/>
              <p:cNvSpPr/>
              <p:nvPr/>
            </p:nvSpPr>
            <p:spPr>
              <a:xfrm rot="10800000">
                <a:off x="2764450" y="4075031"/>
                <a:ext cx="137292" cy="1366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1" name="Google Shape;756;p24"/>
              <p:cNvSpPr/>
              <p:nvPr/>
            </p:nvSpPr>
            <p:spPr>
              <a:xfrm rot="10800000">
                <a:off x="0" y="106419"/>
                <a:ext cx="2807683" cy="40171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2" name="Google Shape;757;p24"/>
              <p:cNvSpPr/>
              <p:nvPr/>
            </p:nvSpPr>
            <p:spPr>
              <a:xfrm rot="10800000">
                <a:off x="371704" y="1418103"/>
                <a:ext cx="1137280" cy="17333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3" name="Google Shape;758;p24"/>
              <p:cNvSpPr/>
              <p:nvPr/>
            </p:nvSpPr>
            <p:spPr>
              <a:xfrm rot="10800000">
                <a:off x="60380" y="777018"/>
                <a:ext cx="605382" cy="955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835" name="Google Shape;759;p24"/>
            <p:cNvSpPr/>
            <p:nvPr/>
          </p:nvSpPr>
          <p:spPr>
            <a:xfrm rot="10800000">
              <a:off x="3731112" y="6852673"/>
              <a:ext cx="662960" cy="662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8" y="2886"/>
                  </a:moveTo>
                  <a:cubicBezTo>
                    <a:pt x="20638" y="6724"/>
                    <a:pt x="20638" y="12955"/>
                    <a:pt x="16798" y="16801"/>
                  </a:cubicBezTo>
                  <a:cubicBezTo>
                    <a:pt x="12952" y="20638"/>
                    <a:pt x="6721" y="20638"/>
                    <a:pt x="2884" y="16801"/>
                  </a:cubicBezTo>
                  <a:cubicBezTo>
                    <a:pt x="-962" y="12955"/>
                    <a:pt x="-962" y="6724"/>
                    <a:pt x="2884" y="2886"/>
                  </a:cubicBezTo>
                  <a:cubicBezTo>
                    <a:pt x="6721" y="-962"/>
                    <a:pt x="12952" y="-962"/>
                    <a:pt x="16798" y="2886"/>
                  </a:cubicBezTo>
                  <a:close/>
                </a:path>
              </a:pathLst>
            </a:custGeom>
            <a:noFill/>
            <a:ln w="19050" cap="flat">
              <a:solidFill>
                <a:srgbClr val="FC2E12"/>
              </a:solidFill>
              <a:prstDash val="solid"/>
              <a:miter lim="4002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42" name="Google Shape;760;p24"/>
            <p:cNvGrpSpPr/>
            <p:nvPr/>
          </p:nvGrpSpPr>
          <p:grpSpPr>
            <a:xfrm>
              <a:off x="622926" y="4782863"/>
              <a:ext cx="3242669" cy="3440988"/>
              <a:chOff x="0" y="0"/>
              <a:chExt cx="3242667" cy="3440987"/>
            </a:xfrm>
          </p:grpSpPr>
          <p:sp>
            <p:nvSpPr>
              <p:cNvPr id="836" name="Google Shape;761;p24"/>
              <p:cNvSpPr/>
              <p:nvPr/>
            </p:nvSpPr>
            <p:spPr>
              <a:xfrm flipH="1">
                <a:off x="78574" y="2582423"/>
                <a:ext cx="65481" cy="460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7" name="Google Shape;762;p24"/>
              <p:cNvSpPr/>
              <p:nvPr/>
            </p:nvSpPr>
            <p:spPr>
              <a:xfrm flipH="1">
                <a:off x="2326282" y="590284"/>
                <a:ext cx="324514" cy="3243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8" name="Google Shape;763;p24"/>
              <p:cNvSpPr/>
              <p:nvPr/>
            </p:nvSpPr>
            <p:spPr>
              <a:xfrm flipH="1">
                <a:off x="3107809" y="0"/>
                <a:ext cx="134859" cy="134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9" name="Google Shape;764;p24"/>
              <p:cNvSpPr/>
              <p:nvPr/>
            </p:nvSpPr>
            <p:spPr>
              <a:xfrm flipH="1">
                <a:off x="-1" y="3306174"/>
                <a:ext cx="134668" cy="134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0" name="Google Shape;765;p24"/>
              <p:cNvSpPr/>
              <p:nvPr/>
            </p:nvSpPr>
            <p:spPr>
              <a:xfrm flipH="1">
                <a:off x="49109" y="88973"/>
                <a:ext cx="3111277" cy="3235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1" name="Google Shape;766;p24"/>
              <p:cNvSpPr/>
              <p:nvPr/>
            </p:nvSpPr>
            <p:spPr>
              <a:xfrm flipH="1">
                <a:off x="350514" y="1324238"/>
                <a:ext cx="827362" cy="825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849" name="Google Shape;767;p24"/>
            <p:cNvGrpSpPr/>
            <p:nvPr/>
          </p:nvGrpSpPr>
          <p:grpSpPr>
            <a:xfrm>
              <a:off x="1252542" y="5969308"/>
              <a:ext cx="3440988" cy="3242669"/>
              <a:chOff x="0" y="0"/>
              <a:chExt cx="3440987" cy="3242667"/>
            </a:xfrm>
          </p:grpSpPr>
          <p:sp>
            <p:nvSpPr>
              <p:cNvPr id="843" name="Google Shape;768;p24"/>
              <p:cNvSpPr/>
              <p:nvPr/>
            </p:nvSpPr>
            <p:spPr>
              <a:xfrm rot="16200000">
                <a:off x="2779923" y="-118926"/>
                <a:ext cx="65480" cy="460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4" name="Google Shape;769;p24"/>
              <p:cNvSpPr/>
              <p:nvPr/>
            </p:nvSpPr>
            <p:spPr>
              <a:xfrm rot="16200000">
                <a:off x="590186" y="2326379"/>
                <a:ext cx="324515" cy="3243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5" name="Google Shape;770;p24"/>
              <p:cNvSpPr/>
              <p:nvPr/>
            </p:nvSpPr>
            <p:spPr>
              <a:xfrm rot="16200000">
                <a:off x="-23" y="3107832"/>
                <a:ext cx="134859" cy="134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6" name="Google Shape;771;p24"/>
              <p:cNvSpPr/>
              <p:nvPr/>
            </p:nvSpPr>
            <p:spPr>
              <a:xfrm rot="16200000">
                <a:off x="3306247" y="-74"/>
                <a:ext cx="134668" cy="134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7" name="Google Shape;772;p24"/>
              <p:cNvSpPr/>
              <p:nvPr/>
            </p:nvSpPr>
            <p:spPr>
              <a:xfrm rot="16200000">
                <a:off x="151178" y="-13097"/>
                <a:ext cx="3111277" cy="3235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8" name="Google Shape;773;p24"/>
              <p:cNvSpPr/>
              <p:nvPr/>
            </p:nvSpPr>
            <p:spPr>
              <a:xfrm rot="16200000">
                <a:off x="1323467" y="351284"/>
                <a:ext cx="827363" cy="825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51" name="Titolo Testo"/>
          <p:cNvSpPr txBox="1">
            <a:spLocks noGrp="1"/>
          </p:cNvSpPr>
          <p:nvPr>
            <p:ph type="title"/>
          </p:nvPr>
        </p:nvSpPr>
        <p:spPr>
          <a:xfrm>
            <a:off x="2645999" y="491161"/>
            <a:ext cx="3852002" cy="972901"/>
          </a:xfrm>
          <a:prstGeom prst="rect">
            <a:avLst/>
          </a:prstGeom>
        </p:spPr>
        <p:txBody>
          <a:bodyPr anchor="ctr"/>
          <a:lstStyle>
            <a:lvl1pPr>
              <a:defRPr sz="5000"/>
            </a:lvl1pPr>
          </a:lstStyle>
          <a:p>
            <a:r>
              <a:t>Titolo Testo</a:t>
            </a:r>
          </a:p>
        </p:txBody>
      </p:sp>
      <p:sp>
        <p:nvSpPr>
          <p:cNvPr id="85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2645999" y="1407566"/>
            <a:ext cx="3852002" cy="10173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1500"/>
            </a:lvl1pPr>
            <a:lvl2pPr marL="323850" indent="266700" algn="ctr">
              <a:buClrTx/>
              <a:buSzTx/>
              <a:buNone/>
              <a:defRPr sz="1500"/>
            </a:lvl2pPr>
            <a:lvl3pPr marL="323850" indent="723900" algn="ctr">
              <a:buClrTx/>
              <a:buSzTx/>
              <a:buNone/>
              <a:defRPr sz="1500"/>
            </a:lvl3pPr>
            <a:lvl4pPr marL="323850" indent="1181100" algn="ctr">
              <a:buClrTx/>
              <a:buSzTx/>
              <a:buNone/>
              <a:defRPr sz="1500"/>
            </a:lvl4pPr>
            <a:lvl5pPr marL="323850" indent="1638300" algn="ctr">
              <a:buClrTx/>
              <a:buSzTx/>
              <a:buNone/>
              <a:defRPr sz="15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5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" name="Google Shape;778;p25"/>
          <p:cNvGrpSpPr/>
          <p:nvPr/>
        </p:nvGrpSpPr>
        <p:grpSpPr>
          <a:xfrm>
            <a:off x="-1296572" y="-620649"/>
            <a:ext cx="3481864" cy="4516254"/>
            <a:chOff x="0" y="0"/>
            <a:chExt cx="3481862" cy="4516253"/>
          </a:xfrm>
        </p:grpSpPr>
        <p:sp>
          <p:nvSpPr>
            <p:cNvPr id="860" name="Google Shape;779;p25"/>
            <p:cNvSpPr/>
            <p:nvPr/>
          </p:nvSpPr>
          <p:spPr>
            <a:xfrm>
              <a:off x="0" y="620647"/>
              <a:ext cx="3031700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68" name="Google Shape;780;p25"/>
            <p:cNvGrpSpPr/>
            <p:nvPr/>
          </p:nvGrpSpPr>
          <p:grpSpPr>
            <a:xfrm>
              <a:off x="354883" y="-1"/>
              <a:ext cx="3126980" cy="4516254"/>
              <a:chOff x="0" y="0"/>
              <a:chExt cx="3126979" cy="4516252"/>
            </a:xfrm>
          </p:grpSpPr>
          <p:grpSp>
            <p:nvGrpSpPr>
              <p:cNvPr id="866" name="Google Shape;781;p25"/>
              <p:cNvGrpSpPr/>
              <p:nvPr/>
            </p:nvGrpSpPr>
            <p:grpSpPr>
              <a:xfrm>
                <a:off x="-1" y="-1"/>
                <a:ext cx="3126981" cy="4425211"/>
                <a:chOff x="0" y="0"/>
                <a:chExt cx="3126979" cy="4425209"/>
              </a:xfrm>
            </p:grpSpPr>
            <p:sp>
              <p:nvSpPr>
                <p:cNvPr id="861" name="Google Shape;782;p25"/>
                <p:cNvSpPr/>
                <p:nvPr/>
              </p:nvSpPr>
              <p:spPr>
                <a:xfrm>
                  <a:off x="19662" y="1691609"/>
                  <a:ext cx="602356" cy="60248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62" name="Google Shape;783;p25"/>
                <p:cNvSpPr/>
                <p:nvPr/>
              </p:nvSpPr>
              <p:spPr>
                <a:xfrm>
                  <a:off x="2979134" y="0"/>
                  <a:ext cx="147846" cy="1482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63" name="Google Shape;784;p25"/>
                <p:cNvSpPr/>
                <p:nvPr/>
              </p:nvSpPr>
              <p:spPr>
                <a:xfrm>
                  <a:off x="0" y="95413"/>
                  <a:ext cx="3026144" cy="43297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64" name="Google Shape;785;p25"/>
                <p:cNvSpPr/>
                <p:nvPr/>
              </p:nvSpPr>
              <p:spPr>
                <a:xfrm>
                  <a:off x="400561" y="1143201"/>
                  <a:ext cx="1226012" cy="1868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865" name="Google Shape;786;p25"/>
                <p:cNvSpPr/>
                <p:nvPr/>
              </p:nvSpPr>
              <p:spPr>
                <a:xfrm>
                  <a:off x="65037" y="2672468"/>
                  <a:ext cx="652395" cy="10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867" name="Google Shape;787;p25"/>
              <p:cNvSpPr/>
              <p:nvPr/>
            </p:nvSpPr>
            <p:spPr>
              <a:xfrm>
                <a:off x="101522" y="4368027"/>
                <a:ext cx="147847" cy="14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880" name="Google Shape;788;p25"/>
          <p:cNvGrpSpPr/>
          <p:nvPr/>
        </p:nvGrpSpPr>
        <p:grpSpPr>
          <a:xfrm>
            <a:off x="5245345" y="-441746"/>
            <a:ext cx="6654512" cy="9380151"/>
            <a:chOff x="0" y="0"/>
            <a:chExt cx="6654511" cy="9380150"/>
          </a:xfrm>
        </p:grpSpPr>
        <p:sp>
          <p:nvSpPr>
            <p:cNvPr id="870" name="Google Shape;789;p25"/>
            <p:cNvSpPr/>
            <p:nvPr/>
          </p:nvSpPr>
          <p:spPr>
            <a:xfrm rot="10800000" flipH="1">
              <a:off x="0" y="1743628"/>
              <a:ext cx="6654511" cy="7636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0"/>
                  </a:moveTo>
                  <a:lnTo>
                    <a:pt x="0" y="53"/>
                  </a:lnTo>
                  <a:lnTo>
                    <a:pt x="8397" y="7371"/>
                  </a:lnTo>
                  <a:lnTo>
                    <a:pt x="8397" y="10148"/>
                  </a:lnTo>
                  <a:lnTo>
                    <a:pt x="21539" y="21600"/>
                  </a:lnTo>
                  <a:lnTo>
                    <a:pt x="21600" y="21547"/>
                  </a:lnTo>
                  <a:lnTo>
                    <a:pt x="13981" y="14907"/>
                  </a:lnTo>
                  <a:lnTo>
                    <a:pt x="13981" y="12561"/>
                  </a:lnTo>
                  <a:lnTo>
                    <a:pt x="16151" y="10731"/>
                  </a:lnTo>
                  <a:lnTo>
                    <a:pt x="15481" y="10147"/>
                  </a:lnTo>
                  <a:lnTo>
                    <a:pt x="11155" y="10147"/>
                  </a:lnTo>
                  <a:lnTo>
                    <a:pt x="9772" y="8942"/>
                  </a:lnTo>
                  <a:lnTo>
                    <a:pt x="9772" y="8461"/>
                  </a:lnTo>
                  <a:lnTo>
                    <a:pt x="8397" y="7261"/>
                  </a:lnTo>
                  <a:lnTo>
                    <a:pt x="8397" y="726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77" name="Google Shape;790;p25"/>
            <p:cNvGrpSpPr/>
            <p:nvPr/>
          </p:nvGrpSpPr>
          <p:grpSpPr>
            <a:xfrm>
              <a:off x="3173424" y="-1"/>
              <a:ext cx="2708730" cy="3931527"/>
              <a:chOff x="0" y="0"/>
              <a:chExt cx="2708728" cy="3931525"/>
            </a:xfrm>
          </p:grpSpPr>
          <p:sp>
            <p:nvSpPr>
              <p:cNvPr id="871" name="Google Shape;791;p25"/>
              <p:cNvSpPr/>
              <p:nvPr/>
            </p:nvSpPr>
            <p:spPr>
              <a:xfrm flipH="1">
                <a:off x="17034" y="1464719"/>
                <a:ext cx="521672" cy="521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2" name="Google Shape;792;p25"/>
              <p:cNvSpPr/>
              <p:nvPr/>
            </p:nvSpPr>
            <p:spPr>
              <a:xfrm flipH="1">
                <a:off x="68593" y="3803377"/>
                <a:ext cx="128277" cy="128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3" name="Google Shape;793;p25"/>
              <p:cNvSpPr/>
              <p:nvPr/>
            </p:nvSpPr>
            <p:spPr>
              <a:xfrm flipH="1">
                <a:off x="2580569" y="0"/>
                <a:ext cx="128160" cy="127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4" name="Google Shape;794;p25"/>
              <p:cNvSpPr/>
              <p:nvPr/>
            </p:nvSpPr>
            <p:spPr>
              <a:xfrm flipH="1">
                <a:off x="0" y="82307"/>
                <a:ext cx="2620927" cy="37498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5" name="Google Shape;795;p25"/>
              <p:cNvSpPr/>
              <p:nvPr/>
            </p:nvSpPr>
            <p:spPr>
              <a:xfrm flipH="1">
                <a:off x="346980" y="989741"/>
                <a:ext cx="1061632" cy="16180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76" name="Google Shape;796;p25"/>
              <p:cNvSpPr/>
              <p:nvPr/>
            </p:nvSpPr>
            <p:spPr>
              <a:xfrm flipH="1">
                <a:off x="56364" y="2313966"/>
                <a:ext cx="565114" cy="892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878" name="Google Shape;797;p25"/>
            <p:cNvSpPr/>
            <p:nvPr/>
          </p:nvSpPr>
          <p:spPr>
            <a:xfrm rot="10800000" flipH="1">
              <a:off x="3076918" y="4046782"/>
              <a:ext cx="1464841" cy="2586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070"/>
                  </a:lnTo>
                  <a:lnTo>
                    <a:pt x="21054" y="17996"/>
                  </a:lnTo>
                  <a:lnTo>
                    <a:pt x="21054" y="21600"/>
                  </a:lnTo>
                  <a:lnTo>
                    <a:pt x="21600" y="21600"/>
                  </a:lnTo>
                  <a:lnTo>
                    <a:pt x="21600" y="17868"/>
                  </a:lnTo>
                  <a:lnTo>
                    <a:pt x="537" y="594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9" name="Google Shape;798;p25"/>
            <p:cNvSpPr/>
            <p:nvPr/>
          </p:nvSpPr>
          <p:spPr>
            <a:xfrm rot="10800000" flipH="1">
              <a:off x="3583338" y="4049460"/>
              <a:ext cx="662959" cy="66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8" y="2886"/>
                  </a:moveTo>
                  <a:cubicBezTo>
                    <a:pt x="20638" y="6724"/>
                    <a:pt x="20638" y="12955"/>
                    <a:pt x="16798" y="16801"/>
                  </a:cubicBezTo>
                  <a:cubicBezTo>
                    <a:pt x="12952" y="20638"/>
                    <a:pt x="6721" y="20638"/>
                    <a:pt x="2884" y="16801"/>
                  </a:cubicBezTo>
                  <a:cubicBezTo>
                    <a:pt x="-962" y="12955"/>
                    <a:pt x="-962" y="6724"/>
                    <a:pt x="2884" y="2886"/>
                  </a:cubicBezTo>
                  <a:cubicBezTo>
                    <a:pt x="6721" y="-962"/>
                    <a:pt x="12952" y="-962"/>
                    <a:pt x="16798" y="2886"/>
                  </a:cubicBezTo>
                  <a:close/>
                </a:path>
              </a:pathLst>
            </a:custGeom>
            <a:noFill/>
            <a:ln w="19050" cap="flat">
              <a:solidFill>
                <a:schemeClr val="accent3"/>
              </a:solidFill>
              <a:prstDash val="solid"/>
              <a:miter lim="4002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88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" name="Google Shape;800;p26"/>
          <p:cNvGrpSpPr/>
          <p:nvPr/>
        </p:nvGrpSpPr>
        <p:grpSpPr>
          <a:xfrm>
            <a:off x="8003024" y="-893498"/>
            <a:ext cx="1599244" cy="2188602"/>
            <a:chOff x="0" y="0"/>
            <a:chExt cx="1599242" cy="2188600"/>
          </a:xfrm>
        </p:grpSpPr>
        <p:sp>
          <p:nvSpPr>
            <p:cNvPr id="888" name="Google Shape;801;p26"/>
            <p:cNvSpPr/>
            <p:nvPr/>
          </p:nvSpPr>
          <p:spPr>
            <a:xfrm rot="10800000" flipH="1">
              <a:off x="0" y="738382"/>
              <a:ext cx="1311040" cy="1311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6151" y="21600"/>
                  </a:lnTo>
                  <a:lnTo>
                    <a:pt x="13809" y="13945"/>
                  </a:lnTo>
                  <a:lnTo>
                    <a:pt x="21600" y="615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91" name="Google Shape;802;p26"/>
            <p:cNvGrpSpPr/>
            <p:nvPr/>
          </p:nvGrpSpPr>
          <p:grpSpPr>
            <a:xfrm>
              <a:off x="370426" y="-1"/>
              <a:ext cx="1228817" cy="2188602"/>
              <a:chOff x="0" y="0"/>
              <a:chExt cx="1228815" cy="2188600"/>
            </a:xfrm>
          </p:grpSpPr>
          <p:sp>
            <p:nvSpPr>
              <p:cNvPr id="889" name="Google Shape;803;p26"/>
              <p:cNvSpPr/>
              <p:nvPr/>
            </p:nvSpPr>
            <p:spPr>
              <a:xfrm rot="10800000" flipH="1">
                <a:off x="32270" y="-1"/>
                <a:ext cx="1196546" cy="2113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0" name="Google Shape;804;p26"/>
              <p:cNvSpPr/>
              <p:nvPr/>
            </p:nvSpPr>
            <p:spPr>
              <a:xfrm rot="10800000" flipH="1">
                <a:off x="0" y="2093025"/>
                <a:ext cx="95582" cy="9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905" name="Google Shape;805;p26"/>
          <p:cNvGrpSpPr/>
          <p:nvPr/>
        </p:nvGrpSpPr>
        <p:grpSpPr>
          <a:xfrm>
            <a:off x="-2361631" y="1128202"/>
            <a:ext cx="6321940" cy="7254872"/>
            <a:chOff x="0" y="0"/>
            <a:chExt cx="6321938" cy="7254871"/>
          </a:xfrm>
        </p:grpSpPr>
        <p:grpSp>
          <p:nvGrpSpPr>
            <p:cNvPr id="895" name="Google Shape;806;p26"/>
            <p:cNvGrpSpPr/>
            <p:nvPr/>
          </p:nvGrpSpPr>
          <p:grpSpPr>
            <a:xfrm>
              <a:off x="-1" y="-1"/>
              <a:ext cx="6321940" cy="7254872"/>
              <a:chOff x="0" y="0"/>
              <a:chExt cx="6321938" cy="7254871"/>
            </a:xfrm>
          </p:grpSpPr>
          <p:sp>
            <p:nvSpPr>
              <p:cNvPr id="893" name="Google Shape;807;p26"/>
              <p:cNvSpPr/>
              <p:nvPr/>
            </p:nvSpPr>
            <p:spPr>
              <a:xfrm rot="10800000">
                <a:off x="0" y="-1"/>
                <a:ext cx="6321939" cy="72548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" y="0"/>
                    </a:moveTo>
                    <a:lnTo>
                      <a:pt x="0" y="53"/>
                    </a:lnTo>
                    <a:lnTo>
                      <a:pt x="8397" y="7371"/>
                    </a:lnTo>
                    <a:lnTo>
                      <a:pt x="8397" y="10148"/>
                    </a:lnTo>
                    <a:lnTo>
                      <a:pt x="21539" y="21600"/>
                    </a:lnTo>
                    <a:lnTo>
                      <a:pt x="21600" y="21547"/>
                    </a:lnTo>
                    <a:lnTo>
                      <a:pt x="13981" y="14907"/>
                    </a:lnTo>
                    <a:lnTo>
                      <a:pt x="13981" y="12561"/>
                    </a:lnTo>
                    <a:lnTo>
                      <a:pt x="16151" y="10731"/>
                    </a:lnTo>
                    <a:lnTo>
                      <a:pt x="15481" y="10147"/>
                    </a:lnTo>
                    <a:lnTo>
                      <a:pt x="11155" y="10147"/>
                    </a:lnTo>
                    <a:lnTo>
                      <a:pt x="9772" y="8942"/>
                    </a:lnTo>
                    <a:lnTo>
                      <a:pt x="9772" y="8461"/>
                    </a:lnTo>
                    <a:lnTo>
                      <a:pt x="8397" y="7261"/>
                    </a:lnTo>
                    <a:lnTo>
                      <a:pt x="8397" y="7264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C1D6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4" name="Google Shape;808;p26"/>
              <p:cNvSpPr/>
              <p:nvPr/>
            </p:nvSpPr>
            <p:spPr>
              <a:xfrm rot="10800000">
                <a:off x="2121795" y="2289957"/>
                <a:ext cx="1196546" cy="2113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904" name="Google Shape;809;p26"/>
            <p:cNvGrpSpPr/>
            <p:nvPr/>
          </p:nvGrpSpPr>
          <p:grpSpPr>
            <a:xfrm>
              <a:off x="2930794" y="2320032"/>
              <a:ext cx="306314" cy="617988"/>
              <a:chOff x="0" y="0"/>
              <a:chExt cx="306312" cy="617986"/>
            </a:xfrm>
          </p:grpSpPr>
          <p:sp>
            <p:nvSpPr>
              <p:cNvPr id="896" name="Google Shape;810;p26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7" name="Google Shape;811;p26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8" name="Google Shape;812;p26"/>
              <p:cNvSpPr/>
              <p:nvPr/>
            </p:nvSpPr>
            <p:spPr>
              <a:xfrm rot="16200000" flipH="1">
                <a:off x="279" y="625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9" name="Google Shape;813;p26"/>
              <p:cNvSpPr/>
              <p:nvPr/>
            </p:nvSpPr>
            <p:spPr>
              <a:xfrm rot="16200000" flipH="1">
                <a:off x="-173" y="17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0" name="Google Shape;814;p26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1" name="Google Shape;815;p26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2" name="Google Shape;816;p26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3" name="Google Shape;817;p26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90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Titolo Testo"/>
          <p:cNvSpPr txBox="1">
            <a:spLocks noGrp="1"/>
          </p:cNvSpPr>
          <p:nvPr>
            <p:ph type="title"/>
          </p:nvPr>
        </p:nvSpPr>
        <p:spPr>
          <a:xfrm>
            <a:off x="1048349" y="323850"/>
            <a:ext cx="7047302" cy="482401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accent4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Titolo Testo</a:t>
            </a:r>
          </a:p>
        </p:txBody>
      </p:sp>
      <p:sp>
        <p:nvSpPr>
          <p:cNvPr id="92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26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2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15;p5"/>
          <p:cNvGrpSpPr/>
          <p:nvPr/>
        </p:nvGrpSpPr>
        <p:grpSpPr>
          <a:xfrm>
            <a:off x="5368428" y="-2371850"/>
            <a:ext cx="7166741" cy="6435428"/>
            <a:chOff x="0" y="0"/>
            <a:chExt cx="7166740" cy="6435426"/>
          </a:xfrm>
        </p:grpSpPr>
        <p:sp>
          <p:nvSpPr>
            <p:cNvPr id="134" name="Google Shape;116;p5"/>
            <p:cNvSpPr/>
            <p:nvPr/>
          </p:nvSpPr>
          <p:spPr>
            <a:xfrm>
              <a:off x="-1" y="-1"/>
              <a:ext cx="7166742" cy="6435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" y="0"/>
                  </a:moveTo>
                  <a:lnTo>
                    <a:pt x="0" y="54"/>
                  </a:lnTo>
                  <a:lnTo>
                    <a:pt x="8130" y="9108"/>
                  </a:lnTo>
                  <a:lnTo>
                    <a:pt x="8130" y="9403"/>
                  </a:lnTo>
                  <a:lnTo>
                    <a:pt x="9291" y="10695"/>
                  </a:lnTo>
                  <a:lnTo>
                    <a:pt x="9889" y="10695"/>
                  </a:lnTo>
                  <a:lnTo>
                    <a:pt x="11486" y="12473"/>
                  </a:lnTo>
                  <a:lnTo>
                    <a:pt x="13356" y="12473"/>
                  </a:lnTo>
                  <a:lnTo>
                    <a:pt x="21552" y="21600"/>
                  </a:lnTo>
                  <a:lnTo>
                    <a:pt x="21600" y="21546"/>
                  </a:lnTo>
                  <a:lnTo>
                    <a:pt x="12699" y="11633"/>
                  </a:lnTo>
                  <a:lnTo>
                    <a:pt x="12699" y="11111"/>
                  </a:lnTo>
                  <a:lnTo>
                    <a:pt x="11585" y="9873"/>
                  </a:lnTo>
                  <a:lnTo>
                    <a:pt x="10711" y="9873"/>
                  </a:lnTo>
                  <a:lnTo>
                    <a:pt x="8743" y="7681"/>
                  </a:lnTo>
                  <a:lnTo>
                    <a:pt x="6944" y="768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3" name="Google Shape;117;p5"/>
            <p:cNvGrpSpPr/>
            <p:nvPr/>
          </p:nvGrpSpPr>
          <p:grpSpPr>
            <a:xfrm>
              <a:off x="3055574" y="4031959"/>
              <a:ext cx="306314" cy="617988"/>
              <a:chOff x="0" y="0"/>
              <a:chExt cx="306312" cy="617986"/>
            </a:xfrm>
          </p:grpSpPr>
          <p:sp>
            <p:nvSpPr>
              <p:cNvPr id="135" name="Google Shape;118;p5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6" name="Google Shape;119;p5"/>
              <p:cNvSpPr/>
              <p:nvPr/>
            </p:nvSpPr>
            <p:spPr>
              <a:xfrm rot="16200000" flipH="1">
                <a:off x="-4" y="261846"/>
                <a:ext cx="92943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7" name="Google Shape;120;p5"/>
              <p:cNvSpPr/>
              <p:nvPr/>
            </p:nvSpPr>
            <p:spPr>
              <a:xfrm rot="16200000" flipH="1">
                <a:off x="279" y="625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8" name="Google Shape;121;p5"/>
              <p:cNvSpPr/>
              <p:nvPr/>
            </p:nvSpPr>
            <p:spPr>
              <a:xfrm rot="16200000" flipH="1">
                <a:off x="-173" y="17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" name="Google Shape;122;p5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" name="Google Shape;123;p5"/>
              <p:cNvSpPr/>
              <p:nvPr/>
            </p:nvSpPr>
            <p:spPr>
              <a:xfrm rot="16200000" flipH="1">
                <a:off x="213261" y="524935"/>
                <a:ext cx="92829" cy="93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" name="Google Shape;124;p5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" name="Google Shape;125;p5"/>
              <p:cNvSpPr/>
              <p:nvPr/>
            </p:nvSpPr>
            <p:spPr>
              <a:xfrm rot="16200000" flipH="1">
                <a:off x="212978" y="263261"/>
                <a:ext cx="93395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146" name="Google Shape;126;p5"/>
            <p:cNvGrpSpPr/>
            <p:nvPr/>
          </p:nvGrpSpPr>
          <p:grpSpPr>
            <a:xfrm>
              <a:off x="3007173" y="2910995"/>
              <a:ext cx="1228817" cy="2188601"/>
              <a:chOff x="69" y="0"/>
              <a:chExt cx="1228815" cy="2188600"/>
            </a:xfrm>
          </p:grpSpPr>
          <p:sp>
            <p:nvSpPr>
              <p:cNvPr id="144" name="Google Shape;127;p5"/>
              <p:cNvSpPr/>
              <p:nvPr/>
            </p:nvSpPr>
            <p:spPr>
              <a:xfrm>
                <a:off x="32340" y="75596"/>
                <a:ext cx="1196546" cy="21130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" name="Google Shape;128;p5"/>
              <p:cNvSpPr/>
              <p:nvPr/>
            </p:nvSpPr>
            <p:spPr>
              <a:xfrm>
                <a:off x="69" y="0"/>
                <a:ext cx="95583" cy="9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62" name="Google Shape;129;p5"/>
          <p:cNvGrpSpPr/>
          <p:nvPr/>
        </p:nvGrpSpPr>
        <p:grpSpPr>
          <a:xfrm>
            <a:off x="-2504813" y="387589"/>
            <a:ext cx="6321940" cy="7873197"/>
            <a:chOff x="0" y="0"/>
            <a:chExt cx="6321938" cy="7873195"/>
          </a:xfrm>
        </p:grpSpPr>
        <p:grpSp>
          <p:nvGrpSpPr>
            <p:cNvPr id="151" name="Google Shape;130;p5"/>
            <p:cNvGrpSpPr/>
            <p:nvPr/>
          </p:nvGrpSpPr>
          <p:grpSpPr>
            <a:xfrm>
              <a:off x="3332657" y="3771266"/>
              <a:ext cx="471783" cy="37884"/>
              <a:chOff x="0" y="0"/>
              <a:chExt cx="471781" cy="37882"/>
            </a:xfrm>
          </p:grpSpPr>
          <p:sp>
            <p:nvSpPr>
              <p:cNvPr id="148" name="Google Shape;131;p5"/>
              <p:cNvSpPr/>
              <p:nvPr/>
            </p:nvSpPr>
            <p:spPr>
              <a:xfrm>
                <a:off x="0" y="0"/>
                <a:ext cx="235891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" name="Google Shape;132;p5"/>
              <p:cNvSpPr/>
              <p:nvPr/>
            </p:nvSpPr>
            <p:spPr>
              <a:xfrm>
                <a:off x="281492" y="0"/>
                <a:ext cx="117779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" name="Google Shape;133;p5"/>
              <p:cNvSpPr/>
              <p:nvPr/>
            </p:nvSpPr>
            <p:spPr>
              <a:xfrm>
                <a:off x="434226" y="0"/>
                <a:ext cx="37556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161" name="Google Shape;134;p5"/>
            <p:cNvGrpSpPr/>
            <p:nvPr/>
          </p:nvGrpSpPr>
          <p:grpSpPr>
            <a:xfrm>
              <a:off x="0" y="-1"/>
              <a:ext cx="6321939" cy="7873197"/>
              <a:chOff x="0" y="0"/>
              <a:chExt cx="6321938" cy="7873195"/>
            </a:xfrm>
          </p:grpSpPr>
          <p:grpSp>
            <p:nvGrpSpPr>
              <p:cNvPr id="157" name="Google Shape;135;p5"/>
              <p:cNvGrpSpPr/>
              <p:nvPr/>
            </p:nvGrpSpPr>
            <p:grpSpPr>
              <a:xfrm>
                <a:off x="951317" y="0"/>
                <a:ext cx="2381642" cy="3328906"/>
                <a:chOff x="70" y="0"/>
                <a:chExt cx="2381641" cy="3328905"/>
              </a:xfrm>
            </p:grpSpPr>
            <p:sp>
              <p:nvSpPr>
                <p:cNvPr id="152" name="Google Shape;136;p5"/>
                <p:cNvSpPr/>
                <p:nvPr/>
              </p:nvSpPr>
              <p:spPr>
                <a:xfrm>
                  <a:off x="35558" y="84002"/>
                  <a:ext cx="2288909" cy="31891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3982"/>
                      </a:lnTo>
                      <a:lnTo>
                        <a:pt x="10264" y="3982"/>
                      </a:lnTo>
                      <a:lnTo>
                        <a:pt x="16610" y="8537"/>
                      </a:lnTo>
                      <a:lnTo>
                        <a:pt x="16610" y="18141"/>
                      </a:lnTo>
                      <a:lnTo>
                        <a:pt x="21430" y="21600"/>
                      </a:lnTo>
                      <a:lnTo>
                        <a:pt x="21600" y="21478"/>
                      </a:lnTo>
                      <a:lnTo>
                        <a:pt x="16850" y="18069"/>
                      </a:lnTo>
                      <a:lnTo>
                        <a:pt x="16850" y="8464"/>
                      </a:lnTo>
                      <a:lnTo>
                        <a:pt x="10400" y="3835"/>
                      </a:lnTo>
                      <a:lnTo>
                        <a:pt x="10362" y="3808"/>
                      </a:lnTo>
                      <a:lnTo>
                        <a:pt x="243" y="3808"/>
                      </a:ln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53" name="Google Shape;137;p5"/>
                <p:cNvSpPr/>
                <p:nvPr/>
              </p:nvSpPr>
              <p:spPr>
                <a:xfrm>
                  <a:off x="1279963" y="804959"/>
                  <a:ext cx="394031" cy="3943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160"/>
                      </a:lnTo>
                      <a:lnTo>
                        <a:pt x="7724" y="13882"/>
                      </a:lnTo>
                      <a:lnTo>
                        <a:pt x="15451" y="21600"/>
                      </a:lnTo>
                      <a:lnTo>
                        <a:pt x="21600" y="21600"/>
                      </a:lnTo>
                      <a:lnTo>
                        <a:pt x="10800" y="108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54" name="Google Shape;138;p5"/>
                <p:cNvSpPr/>
                <p:nvPr/>
              </p:nvSpPr>
              <p:spPr>
                <a:xfrm>
                  <a:off x="70" y="0"/>
                  <a:ext cx="96678" cy="9667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24" y="5726"/>
                      </a:moveTo>
                      <a:cubicBezTo>
                        <a:pt x="13608" y="5726"/>
                        <a:pt x="15874" y="7992"/>
                        <a:pt x="15936" y="10761"/>
                      </a:cubicBezTo>
                      <a:cubicBezTo>
                        <a:pt x="15936" y="13608"/>
                        <a:pt x="13608" y="15874"/>
                        <a:pt x="10824" y="15874"/>
                      </a:cubicBezTo>
                      <a:cubicBezTo>
                        <a:pt x="7992" y="15874"/>
                        <a:pt x="5726" y="13608"/>
                        <a:pt x="5726" y="10761"/>
                      </a:cubicBezTo>
                      <a:cubicBezTo>
                        <a:pt x="5726" y="7992"/>
                        <a:pt x="7992" y="5726"/>
                        <a:pt x="10824" y="5726"/>
                      </a:cubicBezTo>
                      <a:close/>
                      <a:moveTo>
                        <a:pt x="10824" y="0"/>
                      </a:moveTo>
                      <a:cubicBezTo>
                        <a:pt x="4845" y="0"/>
                        <a:pt x="0" y="4845"/>
                        <a:pt x="0" y="10761"/>
                      </a:cubicBezTo>
                      <a:cubicBezTo>
                        <a:pt x="0" y="16755"/>
                        <a:pt x="4845" y="21600"/>
                        <a:pt x="10824" y="21600"/>
                      </a:cubicBezTo>
                      <a:cubicBezTo>
                        <a:pt x="16755" y="21600"/>
                        <a:pt x="21600" y="16755"/>
                        <a:pt x="21600" y="10761"/>
                      </a:cubicBezTo>
                      <a:cubicBezTo>
                        <a:pt x="21600" y="4845"/>
                        <a:pt x="16755" y="0"/>
                        <a:pt x="108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55" name="Google Shape;139;p5"/>
                <p:cNvSpPr/>
                <p:nvPr/>
              </p:nvSpPr>
              <p:spPr>
                <a:xfrm>
                  <a:off x="2284906" y="3232088"/>
                  <a:ext cx="96806" cy="968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2" h="21600" extrusionOk="0">
                      <a:moveTo>
                        <a:pt x="9229" y="5702"/>
                      </a:moveTo>
                      <a:cubicBezTo>
                        <a:pt x="11652" y="5702"/>
                        <a:pt x="13603" y="8027"/>
                        <a:pt x="13603" y="10792"/>
                      </a:cubicBezTo>
                      <a:cubicBezTo>
                        <a:pt x="13603" y="13855"/>
                        <a:pt x="11450" y="15882"/>
                        <a:pt x="9216" y="15882"/>
                      </a:cubicBezTo>
                      <a:cubicBezTo>
                        <a:pt x="8153" y="15882"/>
                        <a:pt x="7049" y="15411"/>
                        <a:pt x="6161" y="14374"/>
                      </a:cubicBezTo>
                      <a:cubicBezTo>
                        <a:pt x="3416" y="11169"/>
                        <a:pt x="5354" y="5702"/>
                        <a:pt x="9229" y="5702"/>
                      </a:cubicBezTo>
                      <a:close/>
                      <a:moveTo>
                        <a:pt x="9203" y="0"/>
                      </a:moveTo>
                      <a:cubicBezTo>
                        <a:pt x="6928" y="0"/>
                        <a:pt x="4600" y="974"/>
                        <a:pt x="2716" y="3173"/>
                      </a:cubicBezTo>
                      <a:cubicBezTo>
                        <a:pt x="-3098" y="9975"/>
                        <a:pt x="1047" y="21600"/>
                        <a:pt x="9229" y="21600"/>
                      </a:cubicBezTo>
                      <a:cubicBezTo>
                        <a:pt x="14357" y="21537"/>
                        <a:pt x="18502" y="16762"/>
                        <a:pt x="18502" y="10792"/>
                      </a:cubicBezTo>
                      <a:cubicBezTo>
                        <a:pt x="18502" y="4289"/>
                        <a:pt x="13940" y="0"/>
                        <a:pt x="920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56" name="Google Shape;140;p5"/>
                <p:cNvSpPr/>
                <p:nvPr/>
              </p:nvSpPr>
              <p:spPr>
                <a:xfrm>
                  <a:off x="44852" y="312280"/>
                  <a:ext cx="590202" cy="3467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58" y="0"/>
                      </a:moveTo>
                      <a:lnTo>
                        <a:pt x="0" y="456"/>
                      </a:lnTo>
                      <a:lnTo>
                        <a:pt x="6437" y="11397"/>
                      </a:lnTo>
                      <a:lnTo>
                        <a:pt x="15351" y="11397"/>
                      </a:lnTo>
                      <a:lnTo>
                        <a:pt x="21342" y="21600"/>
                      </a:lnTo>
                      <a:lnTo>
                        <a:pt x="21600" y="21144"/>
                      </a:lnTo>
                      <a:lnTo>
                        <a:pt x="15506" y="10765"/>
                      </a:lnTo>
                      <a:lnTo>
                        <a:pt x="6592" y="10765"/>
                      </a:lnTo>
                      <a:lnTo>
                        <a:pt x="25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160" name="Google Shape;141;p5"/>
              <p:cNvGrpSpPr/>
              <p:nvPr/>
            </p:nvGrpSpPr>
            <p:grpSpPr>
              <a:xfrm>
                <a:off x="0" y="618324"/>
                <a:ext cx="6321939" cy="7254872"/>
                <a:chOff x="0" y="0"/>
                <a:chExt cx="6321938" cy="7254870"/>
              </a:xfrm>
            </p:grpSpPr>
            <p:sp>
              <p:nvSpPr>
                <p:cNvPr id="158" name="Google Shape;142;p5"/>
                <p:cNvSpPr/>
                <p:nvPr/>
              </p:nvSpPr>
              <p:spPr>
                <a:xfrm>
                  <a:off x="0" y="0"/>
                  <a:ext cx="6321939" cy="72548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1" y="0"/>
                      </a:moveTo>
                      <a:lnTo>
                        <a:pt x="0" y="53"/>
                      </a:lnTo>
                      <a:lnTo>
                        <a:pt x="8397" y="7371"/>
                      </a:lnTo>
                      <a:lnTo>
                        <a:pt x="8397" y="10148"/>
                      </a:lnTo>
                      <a:lnTo>
                        <a:pt x="21539" y="21600"/>
                      </a:lnTo>
                      <a:lnTo>
                        <a:pt x="21600" y="21547"/>
                      </a:lnTo>
                      <a:lnTo>
                        <a:pt x="13981" y="14907"/>
                      </a:lnTo>
                      <a:lnTo>
                        <a:pt x="13981" y="12561"/>
                      </a:lnTo>
                      <a:lnTo>
                        <a:pt x="16151" y="10731"/>
                      </a:lnTo>
                      <a:lnTo>
                        <a:pt x="15481" y="10147"/>
                      </a:lnTo>
                      <a:lnTo>
                        <a:pt x="11155" y="10147"/>
                      </a:lnTo>
                      <a:lnTo>
                        <a:pt x="9772" y="8942"/>
                      </a:lnTo>
                      <a:lnTo>
                        <a:pt x="9772" y="8461"/>
                      </a:lnTo>
                      <a:lnTo>
                        <a:pt x="8397" y="7261"/>
                      </a:lnTo>
                      <a:lnTo>
                        <a:pt x="8397" y="7264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rgbClr val="C1D6C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59" name="Google Shape;143;p5"/>
                <p:cNvSpPr/>
                <p:nvPr/>
              </p:nvSpPr>
              <p:spPr>
                <a:xfrm>
                  <a:off x="2385997" y="2393856"/>
                  <a:ext cx="1196547" cy="211300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6070"/>
                      </a:lnTo>
                      <a:lnTo>
                        <a:pt x="21054" y="17996"/>
                      </a:lnTo>
                      <a:lnTo>
                        <a:pt x="21054" y="21600"/>
                      </a:lnTo>
                      <a:lnTo>
                        <a:pt x="21600" y="21600"/>
                      </a:lnTo>
                      <a:lnTo>
                        <a:pt x="21600" y="17868"/>
                      </a:lnTo>
                      <a:lnTo>
                        <a:pt x="537" y="5941"/>
                      </a:lnTo>
                      <a:lnTo>
                        <a:pt x="5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</p:grpSp>
      <p:sp>
        <p:nvSpPr>
          <p:cNvPr id="163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54788" y="2601578"/>
            <a:ext cx="2776801" cy="371401"/>
          </a:xfrm>
          <a:prstGeom prst="rect">
            <a:avLst/>
          </a:prstGeom>
        </p:spPr>
        <p:txBody>
          <a:bodyPr/>
          <a:lstStyle>
            <a:lvl1pPr marL="323850" indent="-1905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  <a:lvl2pPr marL="323850" indent="2667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2pPr>
            <a:lvl3pPr marL="323850" indent="7239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3pPr>
            <a:lvl4pPr marL="323850" indent="11811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4pPr>
            <a:lvl5pPr marL="323850" indent="1638300" algn="ctr">
              <a:buClrTx/>
              <a:buSzTx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6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6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52;p6"/>
          <p:cNvGrpSpPr/>
          <p:nvPr/>
        </p:nvGrpSpPr>
        <p:grpSpPr>
          <a:xfrm>
            <a:off x="-859549" y="-661346"/>
            <a:ext cx="2552851" cy="2062934"/>
            <a:chOff x="0" y="0"/>
            <a:chExt cx="2552849" cy="2062932"/>
          </a:xfrm>
        </p:grpSpPr>
        <p:sp>
          <p:nvSpPr>
            <p:cNvPr id="172" name="Google Shape;153;p6"/>
            <p:cNvSpPr/>
            <p:nvPr/>
          </p:nvSpPr>
          <p:spPr>
            <a:xfrm>
              <a:off x="0" y="0"/>
              <a:ext cx="2552850" cy="15071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3" name="Google Shape;154;p6"/>
            <p:cNvSpPr/>
            <p:nvPr/>
          </p:nvSpPr>
          <p:spPr>
            <a:xfrm>
              <a:off x="752047" y="194604"/>
              <a:ext cx="1226016" cy="1868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5" y="0"/>
                  </a:moveTo>
                  <a:lnTo>
                    <a:pt x="9209" y="8003"/>
                  </a:lnTo>
                  <a:lnTo>
                    <a:pt x="9209" y="15429"/>
                  </a:lnTo>
                  <a:lnTo>
                    <a:pt x="0" y="21472"/>
                  </a:lnTo>
                  <a:lnTo>
                    <a:pt x="195" y="21600"/>
                  </a:lnTo>
                  <a:lnTo>
                    <a:pt x="9484" y="15505"/>
                  </a:lnTo>
                  <a:lnTo>
                    <a:pt x="9484" y="8079"/>
                  </a:lnTo>
                  <a:lnTo>
                    <a:pt x="21600" y="128"/>
                  </a:lnTo>
                  <a:lnTo>
                    <a:pt x="21405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81" name="Google Shape;155;p6"/>
          <p:cNvGrpSpPr/>
          <p:nvPr/>
        </p:nvGrpSpPr>
        <p:grpSpPr>
          <a:xfrm>
            <a:off x="7218415" y="1204075"/>
            <a:ext cx="3942357" cy="4639119"/>
            <a:chOff x="0" y="108"/>
            <a:chExt cx="3942356" cy="4639117"/>
          </a:xfrm>
        </p:grpSpPr>
        <p:sp>
          <p:nvSpPr>
            <p:cNvPr id="175" name="Google Shape;156;p6"/>
            <p:cNvSpPr/>
            <p:nvPr/>
          </p:nvSpPr>
          <p:spPr>
            <a:xfrm>
              <a:off x="0" y="2634646"/>
              <a:ext cx="3031700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0" name="Google Shape;157;p6"/>
            <p:cNvGrpSpPr/>
            <p:nvPr/>
          </p:nvGrpSpPr>
          <p:grpSpPr>
            <a:xfrm>
              <a:off x="1339718" y="108"/>
              <a:ext cx="2602639" cy="3802150"/>
              <a:chOff x="0" y="0"/>
              <a:chExt cx="2602638" cy="3802149"/>
            </a:xfrm>
          </p:grpSpPr>
          <p:grpSp>
            <p:nvGrpSpPr>
              <p:cNvPr id="178" name="Google Shape;158;p6"/>
              <p:cNvGrpSpPr/>
              <p:nvPr/>
            </p:nvGrpSpPr>
            <p:grpSpPr>
              <a:xfrm>
                <a:off x="0" y="0"/>
                <a:ext cx="2602639" cy="3723848"/>
                <a:chOff x="108" y="108"/>
                <a:chExt cx="2602638" cy="3723847"/>
              </a:xfrm>
            </p:grpSpPr>
            <p:sp>
              <p:nvSpPr>
                <p:cNvPr id="176" name="Google Shape;159;p6"/>
                <p:cNvSpPr/>
                <p:nvPr/>
              </p:nvSpPr>
              <p:spPr>
                <a:xfrm>
                  <a:off x="108" y="108"/>
                  <a:ext cx="2602639" cy="37238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" name="Google Shape;160;p6"/>
                <p:cNvSpPr/>
                <p:nvPr/>
              </p:nvSpPr>
              <p:spPr>
                <a:xfrm>
                  <a:off x="56044" y="2216508"/>
                  <a:ext cx="561093" cy="88608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179" name="Google Shape;161;p6"/>
              <p:cNvSpPr/>
              <p:nvPr/>
            </p:nvSpPr>
            <p:spPr>
              <a:xfrm>
                <a:off x="87314" y="3674667"/>
                <a:ext cx="127156" cy="127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82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18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164;p7"/>
          <p:cNvGrpSpPr/>
          <p:nvPr/>
        </p:nvGrpSpPr>
        <p:grpSpPr>
          <a:xfrm>
            <a:off x="-1087928" y="-1000253"/>
            <a:ext cx="3803216" cy="4516254"/>
            <a:chOff x="0" y="0"/>
            <a:chExt cx="3803215" cy="4516253"/>
          </a:xfrm>
        </p:grpSpPr>
        <p:sp>
          <p:nvSpPr>
            <p:cNvPr id="190" name="Google Shape;165;p7"/>
            <p:cNvSpPr/>
            <p:nvPr/>
          </p:nvSpPr>
          <p:spPr>
            <a:xfrm>
              <a:off x="0" y="1000243"/>
              <a:ext cx="2552850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93" name="Google Shape;166;p7"/>
            <p:cNvGrpSpPr/>
            <p:nvPr/>
          </p:nvGrpSpPr>
          <p:grpSpPr>
            <a:xfrm>
              <a:off x="2005826" y="1736718"/>
              <a:ext cx="219327" cy="219032"/>
              <a:chOff x="0" y="0"/>
              <a:chExt cx="219325" cy="219031"/>
            </a:xfrm>
          </p:grpSpPr>
          <p:sp>
            <p:nvSpPr>
              <p:cNvPr id="191" name="Google Shape;167;p7"/>
              <p:cNvSpPr/>
              <p:nvPr/>
            </p:nvSpPr>
            <p:spPr>
              <a:xfrm>
                <a:off x="92114" y="0"/>
                <a:ext cx="34729" cy="219032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2" name="Google Shape;168;p7"/>
              <p:cNvSpPr/>
              <p:nvPr/>
            </p:nvSpPr>
            <p:spPr>
              <a:xfrm>
                <a:off x="0" y="92199"/>
                <a:ext cx="219326" cy="34634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01" name="Google Shape;169;p7"/>
            <p:cNvGrpSpPr/>
            <p:nvPr/>
          </p:nvGrpSpPr>
          <p:grpSpPr>
            <a:xfrm>
              <a:off x="676235" y="-1"/>
              <a:ext cx="3126981" cy="4516254"/>
              <a:chOff x="0" y="0"/>
              <a:chExt cx="3126979" cy="4516252"/>
            </a:xfrm>
          </p:grpSpPr>
          <p:grpSp>
            <p:nvGrpSpPr>
              <p:cNvPr id="199" name="Google Shape;170;p7"/>
              <p:cNvGrpSpPr/>
              <p:nvPr/>
            </p:nvGrpSpPr>
            <p:grpSpPr>
              <a:xfrm>
                <a:off x="-1" y="-1"/>
                <a:ext cx="3126981" cy="4425211"/>
                <a:chOff x="0" y="0"/>
                <a:chExt cx="3126979" cy="4425209"/>
              </a:xfrm>
            </p:grpSpPr>
            <p:sp>
              <p:nvSpPr>
                <p:cNvPr id="194" name="Google Shape;171;p7"/>
                <p:cNvSpPr/>
                <p:nvPr/>
              </p:nvSpPr>
              <p:spPr>
                <a:xfrm>
                  <a:off x="19662" y="1691609"/>
                  <a:ext cx="602356" cy="60248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0798" y="10800"/>
                      </a:lnTo>
                      <a:lnTo>
                        <a:pt x="0" y="21600"/>
                      </a:lnTo>
                      <a:lnTo>
                        <a:pt x="6151" y="21600"/>
                      </a:lnTo>
                      <a:lnTo>
                        <a:pt x="13876" y="13877"/>
                      </a:lnTo>
                      <a:lnTo>
                        <a:pt x="21600" y="615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95" name="Google Shape;172;p7"/>
                <p:cNvSpPr/>
                <p:nvPr/>
              </p:nvSpPr>
              <p:spPr>
                <a:xfrm>
                  <a:off x="2979134" y="0"/>
                  <a:ext cx="147846" cy="1482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67" h="21600" extrusionOk="0">
                      <a:moveTo>
                        <a:pt x="9225" y="5694"/>
                      </a:moveTo>
                      <a:cubicBezTo>
                        <a:pt x="11461" y="5694"/>
                        <a:pt x="13618" y="7733"/>
                        <a:pt x="13618" y="10800"/>
                      </a:cubicBezTo>
                      <a:cubicBezTo>
                        <a:pt x="13618" y="13610"/>
                        <a:pt x="11666" y="15888"/>
                        <a:pt x="9273" y="15888"/>
                      </a:cubicBezTo>
                      <a:cubicBezTo>
                        <a:pt x="5368" y="15888"/>
                        <a:pt x="3416" y="10433"/>
                        <a:pt x="6187" y="7200"/>
                      </a:cubicBezTo>
                      <a:cubicBezTo>
                        <a:pt x="7053" y="6153"/>
                        <a:pt x="8155" y="5694"/>
                        <a:pt x="9225" y="5694"/>
                      </a:cubicBezTo>
                      <a:close/>
                      <a:moveTo>
                        <a:pt x="9273" y="0"/>
                      </a:moveTo>
                      <a:cubicBezTo>
                        <a:pt x="1007" y="0"/>
                        <a:pt x="-3086" y="11608"/>
                        <a:pt x="2723" y="18459"/>
                      </a:cubicBezTo>
                      <a:cubicBezTo>
                        <a:pt x="4597" y="20627"/>
                        <a:pt x="6911" y="21600"/>
                        <a:pt x="9178" y="21600"/>
                      </a:cubicBezTo>
                      <a:cubicBezTo>
                        <a:pt x="13948" y="21600"/>
                        <a:pt x="18514" y="17265"/>
                        <a:pt x="18467" y="10727"/>
                      </a:cubicBezTo>
                      <a:cubicBezTo>
                        <a:pt x="18467" y="4849"/>
                        <a:pt x="14311" y="73"/>
                        <a:pt x="92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96" name="Google Shape;173;p7"/>
                <p:cNvSpPr/>
                <p:nvPr/>
              </p:nvSpPr>
              <p:spPr>
                <a:xfrm>
                  <a:off x="0" y="95413"/>
                  <a:ext cx="3026144" cy="43297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97" name="Google Shape;174;p7"/>
                <p:cNvSpPr/>
                <p:nvPr/>
              </p:nvSpPr>
              <p:spPr>
                <a:xfrm>
                  <a:off x="400561" y="1143201"/>
                  <a:ext cx="1226012" cy="1868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5" y="0"/>
                      </a:moveTo>
                      <a:lnTo>
                        <a:pt x="9209" y="8003"/>
                      </a:lnTo>
                      <a:lnTo>
                        <a:pt x="9209" y="15429"/>
                      </a:lnTo>
                      <a:lnTo>
                        <a:pt x="0" y="21472"/>
                      </a:lnTo>
                      <a:lnTo>
                        <a:pt x="195" y="21600"/>
                      </a:lnTo>
                      <a:lnTo>
                        <a:pt x="9484" y="15505"/>
                      </a:lnTo>
                      <a:lnTo>
                        <a:pt x="9484" y="8079"/>
                      </a:lnTo>
                      <a:lnTo>
                        <a:pt x="21600" y="128"/>
                      </a:lnTo>
                      <a:lnTo>
                        <a:pt x="21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98" name="Google Shape;175;p7"/>
                <p:cNvSpPr/>
                <p:nvPr/>
              </p:nvSpPr>
              <p:spPr>
                <a:xfrm>
                  <a:off x="65037" y="2672468"/>
                  <a:ext cx="652395" cy="1030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200" name="Google Shape;176;p7"/>
              <p:cNvSpPr/>
              <p:nvPr/>
            </p:nvSpPr>
            <p:spPr>
              <a:xfrm>
                <a:off x="101522" y="4368027"/>
                <a:ext cx="147847" cy="14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219" name="Google Shape;177;p7"/>
          <p:cNvGrpSpPr/>
          <p:nvPr/>
        </p:nvGrpSpPr>
        <p:grpSpPr>
          <a:xfrm>
            <a:off x="265776" y="4373873"/>
            <a:ext cx="4306102" cy="2966778"/>
            <a:chOff x="-2" y="1"/>
            <a:chExt cx="4306100" cy="2966776"/>
          </a:xfrm>
        </p:grpSpPr>
        <p:grpSp>
          <p:nvGrpSpPr>
            <p:cNvPr id="211" name="Google Shape;178;p7"/>
            <p:cNvGrpSpPr/>
            <p:nvPr/>
          </p:nvGrpSpPr>
          <p:grpSpPr>
            <a:xfrm>
              <a:off x="3272263" y="56089"/>
              <a:ext cx="801675" cy="397825"/>
              <a:chOff x="0" y="0"/>
              <a:chExt cx="801674" cy="397824"/>
            </a:xfrm>
          </p:grpSpPr>
          <p:sp>
            <p:nvSpPr>
              <p:cNvPr id="203" name="Google Shape;179;p7"/>
              <p:cNvSpPr/>
              <p:nvPr/>
            </p:nvSpPr>
            <p:spPr>
              <a:xfrm>
                <a:off x="341116" y="674"/>
                <a:ext cx="120792" cy="120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2908"/>
                    </a:lnTo>
                    <a:lnTo>
                      <a:pt x="18704" y="21600"/>
                    </a:lnTo>
                    <a:lnTo>
                      <a:pt x="21600" y="18692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4" name="Google Shape;180;p7"/>
              <p:cNvSpPr/>
              <p:nvPr/>
            </p:nvSpPr>
            <p:spPr>
              <a:xfrm>
                <a:off x="341116" y="-1"/>
                <a:ext cx="120792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708"/>
                    </a:lnTo>
                    <a:lnTo>
                      <a:pt x="3017" y="21600"/>
                    </a:lnTo>
                    <a:lnTo>
                      <a:pt x="21600" y="3013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5" name="Google Shape;181;p7"/>
              <p:cNvSpPr/>
              <p:nvPr/>
            </p:nvSpPr>
            <p:spPr>
              <a:xfrm>
                <a:off x="680714" y="-1"/>
                <a:ext cx="120961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92" y="0"/>
                    </a:moveTo>
                    <a:lnTo>
                      <a:pt x="0" y="3013"/>
                    </a:lnTo>
                    <a:lnTo>
                      <a:pt x="18557" y="21600"/>
                    </a:lnTo>
                    <a:lnTo>
                      <a:pt x="21600" y="18708"/>
                    </a:lnTo>
                    <a:lnTo>
                      <a:pt x="28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6" name="Google Shape;182;p7"/>
              <p:cNvSpPr/>
              <p:nvPr/>
            </p:nvSpPr>
            <p:spPr>
              <a:xfrm>
                <a:off x="680714" y="-1"/>
                <a:ext cx="120961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57" y="0"/>
                    </a:moveTo>
                    <a:lnTo>
                      <a:pt x="0" y="18708"/>
                    </a:lnTo>
                    <a:lnTo>
                      <a:pt x="3013" y="21600"/>
                    </a:lnTo>
                    <a:lnTo>
                      <a:pt x="21600" y="3013"/>
                    </a:lnTo>
                    <a:lnTo>
                      <a:pt x="1855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7" name="Google Shape;183;p7"/>
              <p:cNvSpPr/>
              <p:nvPr/>
            </p:nvSpPr>
            <p:spPr>
              <a:xfrm>
                <a:off x="-1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08" y="0"/>
                    </a:moveTo>
                    <a:lnTo>
                      <a:pt x="0" y="2892"/>
                    </a:lnTo>
                    <a:lnTo>
                      <a:pt x="18692" y="21600"/>
                    </a:lnTo>
                    <a:lnTo>
                      <a:pt x="21600" y="18587"/>
                    </a:lnTo>
                    <a:lnTo>
                      <a:pt x="29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8" name="Google Shape;184;p7"/>
              <p:cNvSpPr/>
              <p:nvPr/>
            </p:nvSpPr>
            <p:spPr>
              <a:xfrm>
                <a:off x="-1" y="276857"/>
                <a:ext cx="120286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92" y="0"/>
                    </a:moveTo>
                    <a:lnTo>
                      <a:pt x="0" y="18587"/>
                    </a:lnTo>
                    <a:lnTo>
                      <a:pt x="2908" y="21600"/>
                    </a:lnTo>
                    <a:lnTo>
                      <a:pt x="21600" y="2892"/>
                    </a:lnTo>
                    <a:lnTo>
                      <a:pt x="18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9" name="Google Shape;185;p7"/>
              <p:cNvSpPr/>
              <p:nvPr/>
            </p:nvSpPr>
            <p:spPr>
              <a:xfrm>
                <a:off x="339091" y="276182"/>
                <a:ext cx="120792" cy="120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17" y="0"/>
                    </a:moveTo>
                    <a:lnTo>
                      <a:pt x="0" y="3013"/>
                    </a:lnTo>
                    <a:lnTo>
                      <a:pt x="18704" y="21600"/>
                    </a:lnTo>
                    <a:lnTo>
                      <a:pt x="21600" y="18708"/>
                    </a:lnTo>
                    <a:lnTo>
                      <a:pt x="3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0" name="Google Shape;186;p7"/>
              <p:cNvSpPr/>
              <p:nvPr/>
            </p:nvSpPr>
            <p:spPr>
              <a:xfrm>
                <a:off x="339091" y="276857"/>
                <a:ext cx="120792" cy="120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0" y="18587"/>
                    </a:lnTo>
                    <a:lnTo>
                      <a:pt x="3017" y="21600"/>
                    </a:lnTo>
                    <a:lnTo>
                      <a:pt x="21600" y="2892"/>
                    </a:lnTo>
                    <a:lnTo>
                      <a:pt x="1870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18" name="Google Shape;187;p7"/>
            <p:cNvGrpSpPr/>
            <p:nvPr/>
          </p:nvGrpSpPr>
          <p:grpSpPr>
            <a:xfrm>
              <a:off x="-3" y="1"/>
              <a:ext cx="4306102" cy="2966777"/>
              <a:chOff x="0" y="0"/>
              <a:chExt cx="4306100" cy="2966776"/>
            </a:xfrm>
          </p:grpSpPr>
          <p:sp>
            <p:nvSpPr>
              <p:cNvPr id="212" name="Google Shape;188;p7"/>
              <p:cNvSpPr/>
              <p:nvPr/>
            </p:nvSpPr>
            <p:spPr>
              <a:xfrm rot="5400000" flipH="1">
                <a:off x="2130488" y="18682"/>
                <a:ext cx="571368" cy="571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59"/>
                    </a:lnTo>
                    <a:lnTo>
                      <a:pt x="7711" y="13870"/>
                    </a:lnTo>
                    <a:lnTo>
                      <a:pt x="15446" y="21600"/>
                    </a:lnTo>
                    <a:lnTo>
                      <a:pt x="21600" y="21600"/>
                    </a:lnTo>
                    <a:lnTo>
                      <a:pt x="10802" y="10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3" name="Google Shape;189;p7"/>
              <p:cNvSpPr/>
              <p:nvPr/>
            </p:nvSpPr>
            <p:spPr>
              <a:xfrm rot="5400000" flipH="1">
                <a:off x="-70" y="75197"/>
                <a:ext cx="140497" cy="140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4" name="Google Shape;190;p7"/>
              <p:cNvSpPr/>
              <p:nvPr/>
            </p:nvSpPr>
            <p:spPr>
              <a:xfrm rot="5400000" flipH="1">
                <a:off x="4166051" y="2826727"/>
                <a:ext cx="140370" cy="139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5652"/>
                    </a:moveTo>
                    <a:cubicBezTo>
                      <a:pt x="13565" y="5652"/>
                      <a:pt x="15877" y="7974"/>
                      <a:pt x="15877" y="10761"/>
                    </a:cubicBezTo>
                    <a:cubicBezTo>
                      <a:pt x="15877" y="13626"/>
                      <a:pt x="13565" y="15871"/>
                      <a:pt x="10790" y="15871"/>
                    </a:cubicBezTo>
                    <a:cubicBezTo>
                      <a:pt x="8016" y="15871"/>
                      <a:pt x="5703" y="13626"/>
                      <a:pt x="5703" y="10761"/>
                    </a:cubicBezTo>
                    <a:cubicBezTo>
                      <a:pt x="5703" y="7974"/>
                      <a:pt x="8016" y="5652"/>
                      <a:pt x="10790" y="5652"/>
                    </a:cubicBezTo>
                    <a:close/>
                    <a:moveTo>
                      <a:pt x="10655" y="0"/>
                    </a:moveTo>
                    <a:cubicBezTo>
                      <a:pt x="4779" y="0"/>
                      <a:pt x="0" y="4839"/>
                      <a:pt x="0" y="10761"/>
                    </a:cubicBezTo>
                    <a:cubicBezTo>
                      <a:pt x="0" y="16723"/>
                      <a:pt x="4856" y="21600"/>
                      <a:pt x="10790" y="21600"/>
                    </a:cubicBezTo>
                    <a:cubicBezTo>
                      <a:pt x="16725" y="21600"/>
                      <a:pt x="21600" y="16723"/>
                      <a:pt x="21600" y="10761"/>
                    </a:cubicBezTo>
                    <a:cubicBezTo>
                      <a:pt x="21600" y="4800"/>
                      <a:pt x="16725" y="0"/>
                      <a:pt x="10790" y="0"/>
                    </a:cubicBezTo>
                    <a:cubicBezTo>
                      <a:pt x="10752" y="0"/>
                      <a:pt x="10694" y="0"/>
                      <a:pt x="10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5" name="Google Shape;191;p7"/>
              <p:cNvSpPr/>
              <p:nvPr/>
            </p:nvSpPr>
            <p:spPr>
              <a:xfrm rot="5400000" flipH="1">
                <a:off x="727073" y="-618269"/>
                <a:ext cx="2870611" cy="41071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137"/>
                    </a:lnTo>
                    <a:lnTo>
                      <a:pt x="7423" y="5327"/>
                    </a:lnTo>
                    <a:lnTo>
                      <a:pt x="7464" y="5356"/>
                    </a:lnTo>
                    <a:lnTo>
                      <a:pt x="13351" y="5356"/>
                    </a:lnTo>
                    <a:lnTo>
                      <a:pt x="21320" y="10925"/>
                    </a:lnTo>
                    <a:lnTo>
                      <a:pt x="21320" y="12549"/>
                    </a:lnTo>
                    <a:lnTo>
                      <a:pt x="16380" y="16002"/>
                    </a:lnTo>
                    <a:lnTo>
                      <a:pt x="16380" y="19004"/>
                    </a:lnTo>
                    <a:lnTo>
                      <a:pt x="20091" y="21600"/>
                    </a:lnTo>
                    <a:lnTo>
                      <a:pt x="20288" y="21463"/>
                    </a:lnTo>
                    <a:lnTo>
                      <a:pt x="16659" y="18925"/>
                    </a:lnTo>
                    <a:lnTo>
                      <a:pt x="16659" y="16083"/>
                    </a:lnTo>
                    <a:lnTo>
                      <a:pt x="21600" y="12631"/>
                    </a:lnTo>
                    <a:lnTo>
                      <a:pt x="21600" y="10844"/>
                    </a:lnTo>
                    <a:lnTo>
                      <a:pt x="13506" y="5187"/>
                    </a:lnTo>
                    <a:lnTo>
                      <a:pt x="13464" y="5161"/>
                    </a:lnTo>
                    <a:lnTo>
                      <a:pt x="7581" y="516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6" name="Google Shape;192;p7"/>
              <p:cNvSpPr/>
              <p:nvPr/>
            </p:nvSpPr>
            <p:spPr>
              <a:xfrm rot="5400000" flipH="1">
                <a:off x="1754591" y="75332"/>
                <a:ext cx="1162770" cy="17721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" y="0"/>
                    </a:moveTo>
                    <a:lnTo>
                      <a:pt x="0" y="128"/>
                    </a:lnTo>
                    <a:lnTo>
                      <a:pt x="12114" y="8074"/>
                    </a:lnTo>
                    <a:lnTo>
                      <a:pt x="12114" y="15503"/>
                    </a:lnTo>
                    <a:lnTo>
                      <a:pt x="21405" y="21600"/>
                    </a:lnTo>
                    <a:lnTo>
                      <a:pt x="21600" y="21472"/>
                    </a:lnTo>
                    <a:lnTo>
                      <a:pt x="12384" y="15424"/>
                    </a:lnTo>
                    <a:lnTo>
                      <a:pt x="12384" y="8001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7" name="Google Shape;193;p7"/>
              <p:cNvSpPr/>
              <p:nvPr/>
            </p:nvSpPr>
            <p:spPr>
              <a:xfrm rot="5400000" flipH="1">
                <a:off x="973578" y="-117411"/>
                <a:ext cx="618950" cy="9772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76" y="0"/>
                    </a:moveTo>
                    <a:lnTo>
                      <a:pt x="21076" y="8020"/>
                    </a:lnTo>
                    <a:lnTo>
                      <a:pt x="0" y="21368"/>
                    </a:lnTo>
                    <a:lnTo>
                      <a:pt x="367" y="21600"/>
                    </a:lnTo>
                    <a:lnTo>
                      <a:pt x="21600" y="8164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220" name="Titolo Testo"/>
          <p:cNvSpPr txBox="1">
            <a:spLocks noGrp="1"/>
          </p:cNvSpPr>
          <p:nvPr>
            <p:ph type="title"/>
          </p:nvPr>
        </p:nvSpPr>
        <p:spPr>
          <a:xfrm>
            <a:off x="945441" y="1323878"/>
            <a:ext cx="3442500" cy="1431301"/>
          </a:xfrm>
          <a:prstGeom prst="rect">
            <a:avLst/>
          </a:prstGeom>
        </p:spPr>
        <p:txBody>
          <a:bodyPr anchor="ctr"/>
          <a:lstStyle>
            <a:lvl1pPr algn="l"/>
          </a:lstStyle>
          <a:p>
            <a:r>
              <a:t>Titolo Testo</a:t>
            </a:r>
          </a:p>
        </p:txBody>
      </p:sp>
      <p:sp>
        <p:nvSpPr>
          <p:cNvPr id="221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945450" y="2750728"/>
            <a:ext cx="3442500" cy="1076101"/>
          </a:xfrm>
          <a:prstGeom prst="rect">
            <a:avLst/>
          </a:prstGeom>
        </p:spPr>
        <p:txBody>
          <a:bodyPr/>
          <a:lstStyle>
            <a:lvl1pPr marL="323850" indent="-190500">
              <a:buClrTx/>
              <a:buSzTx/>
              <a:buNone/>
              <a:defRPr sz="1500"/>
            </a:lvl1pPr>
            <a:lvl2pPr marL="323850" indent="266700">
              <a:buClrTx/>
              <a:buSzTx/>
              <a:buNone/>
              <a:defRPr sz="1500"/>
            </a:lvl2pPr>
            <a:lvl3pPr marL="323850" indent="723900">
              <a:buClrTx/>
              <a:buSzTx/>
              <a:buNone/>
              <a:defRPr sz="1500"/>
            </a:lvl3pPr>
            <a:lvl4pPr marL="323850" indent="1181100">
              <a:buClrTx/>
              <a:buSzTx/>
              <a:buNone/>
              <a:defRPr sz="1500"/>
            </a:lvl4pPr>
            <a:lvl5pPr marL="323850" indent="1638300">
              <a:buClrTx/>
              <a:buSzTx/>
              <a:buNone/>
              <a:defRPr sz="15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2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197;p8"/>
          <p:cNvGrpSpPr/>
          <p:nvPr/>
        </p:nvGrpSpPr>
        <p:grpSpPr>
          <a:xfrm>
            <a:off x="-1897801" y="-564139"/>
            <a:ext cx="12137628" cy="7877197"/>
            <a:chOff x="0" y="0"/>
            <a:chExt cx="12137626" cy="7877196"/>
          </a:xfrm>
        </p:grpSpPr>
        <p:sp>
          <p:nvSpPr>
            <p:cNvPr id="229" name="Google Shape;198;p8"/>
            <p:cNvSpPr/>
            <p:nvPr/>
          </p:nvSpPr>
          <p:spPr>
            <a:xfrm flipH="1">
              <a:off x="8797590" y="119340"/>
              <a:ext cx="3031701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30" name="Google Shape;199;p8"/>
            <p:cNvSpPr/>
            <p:nvPr/>
          </p:nvSpPr>
          <p:spPr>
            <a:xfrm>
              <a:off x="-1" y="2200220"/>
              <a:ext cx="6322102" cy="5676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" y="0"/>
                  </a:moveTo>
                  <a:lnTo>
                    <a:pt x="0" y="54"/>
                  </a:lnTo>
                  <a:lnTo>
                    <a:pt x="8130" y="9108"/>
                  </a:lnTo>
                  <a:lnTo>
                    <a:pt x="8130" y="9403"/>
                  </a:lnTo>
                  <a:lnTo>
                    <a:pt x="9291" y="10695"/>
                  </a:lnTo>
                  <a:lnTo>
                    <a:pt x="9889" y="10695"/>
                  </a:lnTo>
                  <a:lnTo>
                    <a:pt x="11486" y="12473"/>
                  </a:lnTo>
                  <a:lnTo>
                    <a:pt x="13356" y="12473"/>
                  </a:lnTo>
                  <a:lnTo>
                    <a:pt x="21552" y="21600"/>
                  </a:lnTo>
                  <a:lnTo>
                    <a:pt x="21600" y="21546"/>
                  </a:lnTo>
                  <a:lnTo>
                    <a:pt x="12699" y="11633"/>
                  </a:lnTo>
                  <a:lnTo>
                    <a:pt x="12699" y="11111"/>
                  </a:lnTo>
                  <a:lnTo>
                    <a:pt x="11585" y="9873"/>
                  </a:lnTo>
                  <a:lnTo>
                    <a:pt x="10711" y="9873"/>
                  </a:lnTo>
                  <a:lnTo>
                    <a:pt x="8743" y="7681"/>
                  </a:lnTo>
                  <a:lnTo>
                    <a:pt x="6944" y="768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239" name="Google Shape;200;p8"/>
            <p:cNvGrpSpPr/>
            <p:nvPr/>
          </p:nvGrpSpPr>
          <p:grpSpPr>
            <a:xfrm>
              <a:off x="3931556" y="4845893"/>
              <a:ext cx="617988" cy="306314"/>
              <a:chOff x="0" y="0"/>
              <a:chExt cx="617986" cy="306312"/>
            </a:xfrm>
          </p:grpSpPr>
          <p:sp>
            <p:nvSpPr>
              <p:cNvPr id="231" name="Google Shape;201;p8"/>
              <p:cNvSpPr/>
              <p:nvPr/>
            </p:nvSpPr>
            <p:spPr>
              <a:xfrm>
                <a:off x="261843" y="0"/>
                <a:ext cx="9294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3" y="0"/>
                    </a:moveTo>
                    <a:lnTo>
                      <a:pt x="0" y="18653"/>
                    </a:lnTo>
                    <a:lnTo>
                      <a:pt x="2947" y="21600"/>
                    </a:lnTo>
                    <a:lnTo>
                      <a:pt x="21600" y="2973"/>
                    </a:lnTo>
                    <a:lnTo>
                      <a:pt x="18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2" name="Google Shape;202;p8"/>
              <p:cNvSpPr/>
              <p:nvPr/>
            </p:nvSpPr>
            <p:spPr>
              <a:xfrm>
                <a:off x="261843" y="0"/>
                <a:ext cx="9294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47" y="0"/>
                    </a:moveTo>
                    <a:lnTo>
                      <a:pt x="0" y="2973"/>
                    </a:lnTo>
                    <a:lnTo>
                      <a:pt x="18653" y="21600"/>
                    </a:lnTo>
                    <a:lnTo>
                      <a:pt x="21600" y="18653"/>
                    </a:lnTo>
                    <a:lnTo>
                      <a:pt x="29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3" name="Google Shape;203;p8"/>
              <p:cNvSpPr/>
              <p:nvPr/>
            </p:nvSpPr>
            <p:spPr>
              <a:xfrm>
                <a:off x="452" y="452"/>
                <a:ext cx="93282" cy="929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4" y="0"/>
                    </a:moveTo>
                    <a:lnTo>
                      <a:pt x="0" y="18653"/>
                    </a:lnTo>
                    <a:lnTo>
                      <a:pt x="2936" y="21600"/>
                    </a:lnTo>
                    <a:lnTo>
                      <a:pt x="21600" y="2973"/>
                    </a:lnTo>
                    <a:lnTo>
                      <a:pt x="18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4" name="Google Shape;204;p8"/>
              <p:cNvSpPr/>
              <p:nvPr/>
            </p:nvSpPr>
            <p:spPr>
              <a:xfrm>
                <a:off x="0" y="0"/>
                <a:ext cx="93282" cy="9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41" y="0"/>
                    </a:moveTo>
                    <a:lnTo>
                      <a:pt x="0" y="2973"/>
                    </a:lnTo>
                    <a:lnTo>
                      <a:pt x="18664" y="21600"/>
                    </a:lnTo>
                    <a:lnTo>
                      <a:pt x="21600" y="18653"/>
                    </a:lnTo>
                    <a:lnTo>
                      <a:pt x="304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5" name="Google Shape;205;p8"/>
              <p:cNvSpPr/>
              <p:nvPr/>
            </p:nvSpPr>
            <p:spPr>
              <a:xfrm>
                <a:off x="525158" y="213037"/>
                <a:ext cx="92829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50" y="0"/>
                    </a:moveTo>
                    <a:lnTo>
                      <a:pt x="0" y="18664"/>
                    </a:lnTo>
                    <a:lnTo>
                      <a:pt x="2950" y="21600"/>
                    </a:lnTo>
                    <a:lnTo>
                      <a:pt x="21600" y="2936"/>
                    </a:lnTo>
                    <a:lnTo>
                      <a:pt x="186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6" name="Google Shape;206;p8"/>
              <p:cNvSpPr/>
              <p:nvPr/>
            </p:nvSpPr>
            <p:spPr>
              <a:xfrm>
                <a:off x="525158" y="213037"/>
                <a:ext cx="92829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50" y="0"/>
                    </a:moveTo>
                    <a:lnTo>
                      <a:pt x="0" y="2936"/>
                    </a:lnTo>
                    <a:lnTo>
                      <a:pt x="18650" y="21600"/>
                    </a:lnTo>
                    <a:lnTo>
                      <a:pt x="21600" y="18559"/>
                    </a:lnTo>
                    <a:lnTo>
                      <a:pt x="29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7" name="Google Shape;207;p8"/>
              <p:cNvSpPr/>
              <p:nvPr/>
            </p:nvSpPr>
            <p:spPr>
              <a:xfrm>
                <a:off x="263201" y="213037"/>
                <a:ext cx="93396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68" y="0"/>
                    </a:moveTo>
                    <a:lnTo>
                      <a:pt x="0" y="18559"/>
                    </a:lnTo>
                    <a:lnTo>
                      <a:pt x="3037" y="21600"/>
                    </a:lnTo>
                    <a:lnTo>
                      <a:pt x="21600" y="2936"/>
                    </a:lnTo>
                    <a:lnTo>
                      <a:pt x="1866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8" name="Google Shape;208;p8"/>
              <p:cNvSpPr/>
              <p:nvPr/>
            </p:nvSpPr>
            <p:spPr>
              <a:xfrm>
                <a:off x="263201" y="213037"/>
                <a:ext cx="93396" cy="932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2" y="0"/>
                    </a:moveTo>
                    <a:lnTo>
                      <a:pt x="0" y="2936"/>
                    </a:lnTo>
                    <a:lnTo>
                      <a:pt x="18668" y="21600"/>
                    </a:lnTo>
                    <a:lnTo>
                      <a:pt x="21600" y="18559"/>
                    </a:lnTo>
                    <a:lnTo>
                      <a:pt x="29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42" name="Google Shape;209;p8"/>
            <p:cNvGrpSpPr/>
            <p:nvPr/>
          </p:nvGrpSpPr>
          <p:grpSpPr>
            <a:xfrm>
              <a:off x="2624039" y="3876251"/>
              <a:ext cx="1228816" cy="2188601"/>
              <a:chOff x="69" y="0"/>
              <a:chExt cx="1228815" cy="2188600"/>
            </a:xfrm>
          </p:grpSpPr>
          <p:sp>
            <p:nvSpPr>
              <p:cNvPr id="240" name="Google Shape;210;p8"/>
              <p:cNvSpPr/>
              <p:nvPr/>
            </p:nvSpPr>
            <p:spPr>
              <a:xfrm>
                <a:off x="32340" y="75596"/>
                <a:ext cx="1196546" cy="21130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1" name="Google Shape;211;p8"/>
              <p:cNvSpPr/>
              <p:nvPr/>
            </p:nvSpPr>
            <p:spPr>
              <a:xfrm>
                <a:off x="69" y="0"/>
                <a:ext cx="95583" cy="9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24" y="5726"/>
                    </a:moveTo>
                    <a:cubicBezTo>
                      <a:pt x="13608" y="5726"/>
                      <a:pt x="15874" y="7992"/>
                      <a:pt x="15936" y="10761"/>
                    </a:cubicBezTo>
                    <a:cubicBezTo>
                      <a:pt x="15936" y="13608"/>
                      <a:pt x="13608" y="15874"/>
                      <a:pt x="10824" y="15874"/>
                    </a:cubicBezTo>
                    <a:cubicBezTo>
                      <a:pt x="7992" y="15874"/>
                      <a:pt x="5726" y="13608"/>
                      <a:pt x="5726" y="10761"/>
                    </a:cubicBezTo>
                    <a:cubicBezTo>
                      <a:pt x="5726" y="7992"/>
                      <a:pt x="7992" y="5726"/>
                      <a:pt x="10824" y="5726"/>
                    </a:cubicBezTo>
                    <a:close/>
                    <a:moveTo>
                      <a:pt x="10824" y="0"/>
                    </a:moveTo>
                    <a:cubicBezTo>
                      <a:pt x="4845" y="0"/>
                      <a:pt x="0" y="4845"/>
                      <a:pt x="0" y="10761"/>
                    </a:cubicBezTo>
                    <a:cubicBezTo>
                      <a:pt x="0" y="16755"/>
                      <a:pt x="4845" y="21600"/>
                      <a:pt x="10824" y="21600"/>
                    </a:cubicBezTo>
                    <a:cubicBezTo>
                      <a:pt x="16755" y="21600"/>
                      <a:pt x="21600" y="16755"/>
                      <a:pt x="21600" y="10761"/>
                    </a:cubicBezTo>
                    <a:cubicBezTo>
                      <a:pt x="21600" y="4845"/>
                      <a:pt x="16755" y="0"/>
                      <a:pt x="108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243" name="Google Shape;212;p8"/>
            <p:cNvSpPr/>
            <p:nvPr/>
          </p:nvSpPr>
          <p:spPr>
            <a:xfrm>
              <a:off x="8775575" y="4118952"/>
              <a:ext cx="3075478" cy="2033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246" name="Google Shape;213;p8"/>
            <p:cNvGrpSpPr/>
            <p:nvPr/>
          </p:nvGrpSpPr>
          <p:grpSpPr>
            <a:xfrm>
              <a:off x="9981455" y="1790975"/>
              <a:ext cx="2156172" cy="1207010"/>
              <a:chOff x="0" y="0"/>
              <a:chExt cx="2156171" cy="1207009"/>
            </a:xfrm>
          </p:grpSpPr>
          <p:sp>
            <p:nvSpPr>
              <p:cNvPr id="244" name="Google Shape;214;p8"/>
              <p:cNvSpPr/>
              <p:nvPr/>
            </p:nvSpPr>
            <p:spPr>
              <a:xfrm rot="5400000" flipH="1">
                <a:off x="-60" y="59"/>
                <a:ext cx="129975" cy="129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5" h="21600" extrusionOk="0">
                    <a:moveTo>
                      <a:pt x="9290" y="5665"/>
                    </a:moveTo>
                    <a:cubicBezTo>
                      <a:pt x="10363" y="5665"/>
                      <a:pt x="11468" y="6127"/>
                      <a:pt x="12359" y="7168"/>
                    </a:cubicBezTo>
                    <a:cubicBezTo>
                      <a:pt x="15066" y="10328"/>
                      <a:pt x="13151" y="15819"/>
                      <a:pt x="9257" y="15819"/>
                    </a:cubicBezTo>
                    <a:cubicBezTo>
                      <a:pt x="6881" y="15819"/>
                      <a:pt x="4901" y="13565"/>
                      <a:pt x="4901" y="10790"/>
                    </a:cubicBezTo>
                    <a:cubicBezTo>
                      <a:pt x="4901" y="7707"/>
                      <a:pt x="7046" y="5665"/>
                      <a:pt x="9290" y="5665"/>
                    </a:cubicBezTo>
                    <a:close/>
                    <a:moveTo>
                      <a:pt x="9257" y="0"/>
                    </a:moveTo>
                    <a:cubicBezTo>
                      <a:pt x="4158" y="0"/>
                      <a:pt x="0" y="4779"/>
                      <a:pt x="0" y="10790"/>
                    </a:cubicBezTo>
                    <a:cubicBezTo>
                      <a:pt x="0" y="17284"/>
                      <a:pt x="4587" y="21600"/>
                      <a:pt x="9340" y="21600"/>
                    </a:cubicBezTo>
                    <a:cubicBezTo>
                      <a:pt x="11617" y="21600"/>
                      <a:pt x="13910" y="20617"/>
                      <a:pt x="15792" y="18440"/>
                    </a:cubicBezTo>
                    <a:cubicBezTo>
                      <a:pt x="21600" y="11561"/>
                      <a:pt x="17508" y="0"/>
                      <a:pt x="9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5" name="Google Shape;215;p8"/>
              <p:cNvSpPr/>
              <p:nvPr/>
            </p:nvSpPr>
            <p:spPr>
              <a:xfrm rot="5400000" flipH="1">
                <a:off x="558816" y="-390346"/>
                <a:ext cx="1155026" cy="20396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070"/>
                    </a:lnTo>
                    <a:lnTo>
                      <a:pt x="21054" y="17996"/>
                    </a:lnTo>
                    <a:lnTo>
                      <a:pt x="21054" y="21600"/>
                    </a:lnTo>
                    <a:lnTo>
                      <a:pt x="21600" y="21600"/>
                    </a:lnTo>
                    <a:lnTo>
                      <a:pt x="21600" y="17868"/>
                    </a:lnTo>
                    <a:lnTo>
                      <a:pt x="537" y="5941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50" name="Google Shape;216;p8"/>
            <p:cNvGrpSpPr/>
            <p:nvPr/>
          </p:nvGrpSpPr>
          <p:grpSpPr>
            <a:xfrm>
              <a:off x="10218687" y="2670559"/>
              <a:ext cx="37884" cy="471782"/>
              <a:chOff x="0" y="0"/>
              <a:chExt cx="37882" cy="471781"/>
            </a:xfrm>
          </p:grpSpPr>
          <p:sp>
            <p:nvSpPr>
              <p:cNvPr id="247" name="Google Shape;217;p8"/>
              <p:cNvSpPr/>
              <p:nvPr/>
            </p:nvSpPr>
            <p:spPr>
              <a:xfrm rot="5400000" flipH="1">
                <a:off x="-99005" y="334894"/>
                <a:ext cx="235892" cy="37884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8" name="Google Shape;218;p8"/>
              <p:cNvSpPr/>
              <p:nvPr/>
            </p:nvSpPr>
            <p:spPr>
              <a:xfrm rot="5400000" flipH="1">
                <a:off x="-39948" y="112458"/>
                <a:ext cx="117779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9" name="Google Shape;219;p8"/>
              <p:cNvSpPr/>
              <p:nvPr/>
            </p:nvSpPr>
            <p:spPr>
              <a:xfrm rot="5400000" flipH="1">
                <a:off x="163" y="-164"/>
                <a:ext cx="37556" cy="37883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56" name="Google Shape;220;p8"/>
            <p:cNvGrpSpPr/>
            <p:nvPr/>
          </p:nvGrpSpPr>
          <p:grpSpPr>
            <a:xfrm>
              <a:off x="7415029" y="3705413"/>
              <a:ext cx="3296429" cy="2359323"/>
              <a:chOff x="0" y="0"/>
              <a:chExt cx="3296428" cy="2359322"/>
            </a:xfrm>
          </p:grpSpPr>
          <p:sp>
            <p:nvSpPr>
              <p:cNvPr id="251" name="Google Shape;221;p8"/>
              <p:cNvSpPr/>
              <p:nvPr/>
            </p:nvSpPr>
            <p:spPr>
              <a:xfrm rot="5400000">
                <a:off x="501373" y="-409711"/>
                <a:ext cx="2265686" cy="3156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2" name="Google Shape;222;p8"/>
              <p:cNvSpPr/>
              <p:nvPr/>
            </p:nvSpPr>
            <p:spPr>
              <a:xfrm rot="5400000">
                <a:off x="2107786" y="1267364"/>
                <a:ext cx="390554" cy="3907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3" name="Google Shape;223;p8"/>
              <p:cNvSpPr/>
              <p:nvPr/>
            </p:nvSpPr>
            <p:spPr>
              <a:xfrm rot="5400000">
                <a:off x="3200378" y="-610"/>
                <a:ext cx="95441" cy="966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4" name="Google Shape;224;p8"/>
              <p:cNvSpPr/>
              <p:nvPr/>
            </p:nvSpPr>
            <p:spPr>
              <a:xfrm rot="5400000">
                <a:off x="-474" y="2263063"/>
                <a:ext cx="96733" cy="9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5" name="Google Shape;225;p8"/>
              <p:cNvSpPr/>
              <p:nvPr/>
            </p:nvSpPr>
            <p:spPr>
              <a:xfrm rot="5400000">
                <a:off x="2522414" y="166120"/>
                <a:ext cx="584301" cy="3422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62" name="Google Shape;226;p8"/>
            <p:cNvGrpSpPr/>
            <p:nvPr/>
          </p:nvGrpSpPr>
          <p:grpSpPr>
            <a:xfrm>
              <a:off x="3490305" y="1119458"/>
              <a:ext cx="457202" cy="78378"/>
              <a:chOff x="0" y="0"/>
              <a:chExt cx="457201" cy="78377"/>
            </a:xfrm>
          </p:grpSpPr>
          <p:sp>
            <p:nvSpPr>
              <p:cNvPr id="257" name="Google Shape;227;p8"/>
              <p:cNvSpPr/>
              <p:nvPr/>
            </p:nvSpPr>
            <p:spPr>
              <a:xfrm>
                <a:off x="344235" y="0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26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8" name="Google Shape;228;p8"/>
              <p:cNvSpPr/>
              <p:nvPr/>
            </p:nvSpPr>
            <p:spPr>
              <a:xfrm>
                <a:off x="257488" y="0"/>
                <a:ext cx="112966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9" name="Google Shape;229;p8"/>
              <p:cNvSpPr/>
              <p:nvPr/>
            </p:nvSpPr>
            <p:spPr>
              <a:xfrm>
                <a:off x="172200" y="0"/>
                <a:ext cx="112805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4" y="0"/>
                    </a:moveTo>
                    <a:lnTo>
                      <a:pt x="0" y="21600"/>
                    </a:lnTo>
                    <a:lnTo>
                      <a:pt x="8956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0" name="Google Shape;230;p8"/>
              <p:cNvSpPr/>
              <p:nvPr/>
            </p:nvSpPr>
            <p:spPr>
              <a:xfrm>
                <a:off x="86747" y="0"/>
                <a:ext cx="111511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40" y="0"/>
                    </a:moveTo>
                    <a:lnTo>
                      <a:pt x="0" y="21600"/>
                    </a:lnTo>
                    <a:lnTo>
                      <a:pt x="909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1" name="Google Shape;231;p8"/>
              <p:cNvSpPr/>
              <p:nvPr/>
            </p:nvSpPr>
            <p:spPr>
              <a:xfrm>
                <a:off x="-1" y="0"/>
                <a:ext cx="112967" cy="78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57" y="0"/>
                    </a:moveTo>
                    <a:lnTo>
                      <a:pt x="0" y="21600"/>
                    </a:lnTo>
                    <a:lnTo>
                      <a:pt x="8974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263" name="Google Shape;232;p8"/>
            <p:cNvSpPr/>
            <p:nvPr/>
          </p:nvSpPr>
          <p:spPr>
            <a:xfrm>
              <a:off x="419596" y="564140"/>
              <a:ext cx="3381329" cy="1996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270" name="Google Shape;233;p8"/>
            <p:cNvGrpSpPr/>
            <p:nvPr/>
          </p:nvGrpSpPr>
          <p:grpSpPr>
            <a:xfrm>
              <a:off x="2362940" y="-1"/>
              <a:ext cx="2358187" cy="2502411"/>
              <a:chOff x="0" y="0"/>
              <a:chExt cx="2358185" cy="2502409"/>
            </a:xfrm>
          </p:grpSpPr>
          <p:sp>
            <p:nvSpPr>
              <p:cNvPr id="264" name="Google Shape;234;p8"/>
              <p:cNvSpPr/>
              <p:nvPr/>
            </p:nvSpPr>
            <p:spPr>
              <a:xfrm flipH="1">
                <a:off x="57142" y="1878031"/>
                <a:ext cx="47620" cy="3348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5" name="Google Shape;235;p8"/>
              <p:cNvSpPr/>
              <p:nvPr/>
            </p:nvSpPr>
            <p:spPr>
              <a:xfrm flipH="1">
                <a:off x="1691756" y="429275"/>
                <a:ext cx="235999" cy="235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6" name="Google Shape;236;p8"/>
              <p:cNvSpPr/>
              <p:nvPr/>
            </p:nvSpPr>
            <p:spPr>
              <a:xfrm flipH="1">
                <a:off x="2260112" y="0"/>
                <a:ext cx="98074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7" name="Google Shape;237;p8"/>
              <p:cNvSpPr/>
              <p:nvPr/>
            </p:nvSpPr>
            <p:spPr>
              <a:xfrm flipH="1">
                <a:off x="-1" y="2404369"/>
                <a:ext cx="97936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8" name="Google Shape;238;p8"/>
              <p:cNvSpPr/>
              <p:nvPr/>
            </p:nvSpPr>
            <p:spPr>
              <a:xfrm flipH="1">
                <a:off x="35714" y="64704"/>
                <a:ext cx="2262634" cy="2353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69" name="Google Shape;239;p8"/>
              <p:cNvSpPr/>
              <p:nvPr/>
            </p:nvSpPr>
            <p:spPr>
              <a:xfrm flipH="1">
                <a:off x="254906" y="963034"/>
                <a:ext cx="601689" cy="600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73" name="Google Shape;240;p8"/>
            <p:cNvGrpSpPr/>
            <p:nvPr/>
          </p:nvGrpSpPr>
          <p:grpSpPr>
            <a:xfrm>
              <a:off x="9385758" y="362520"/>
              <a:ext cx="1867450" cy="1047246"/>
              <a:chOff x="0" y="0"/>
              <a:chExt cx="1867449" cy="1047244"/>
            </a:xfrm>
          </p:grpSpPr>
          <p:sp>
            <p:nvSpPr>
              <p:cNvPr id="271" name="Google Shape;241;p8"/>
              <p:cNvSpPr/>
              <p:nvPr/>
            </p:nvSpPr>
            <p:spPr>
              <a:xfrm rot="5400000" flipH="1">
                <a:off x="48" y="934507"/>
                <a:ext cx="112690" cy="1127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77" h="21600" extrusionOk="0">
                    <a:moveTo>
                      <a:pt x="9205" y="5772"/>
                    </a:moveTo>
                    <a:cubicBezTo>
                      <a:pt x="13105" y="5772"/>
                      <a:pt x="15023" y="11254"/>
                      <a:pt x="12312" y="14419"/>
                    </a:cubicBezTo>
                    <a:cubicBezTo>
                      <a:pt x="11403" y="15481"/>
                      <a:pt x="10313" y="15944"/>
                      <a:pt x="9238" y="15944"/>
                    </a:cubicBezTo>
                    <a:cubicBezTo>
                      <a:pt x="6991" y="15944"/>
                      <a:pt x="4842" y="13898"/>
                      <a:pt x="4842" y="10868"/>
                    </a:cubicBezTo>
                    <a:cubicBezTo>
                      <a:pt x="4842" y="8011"/>
                      <a:pt x="6825" y="5772"/>
                      <a:pt x="9205" y="5772"/>
                    </a:cubicBezTo>
                    <a:close/>
                    <a:moveTo>
                      <a:pt x="9271" y="0"/>
                    </a:moveTo>
                    <a:cubicBezTo>
                      <a:pt x="4512" y="0"/>
                      <a:pt x="-33" y="4343"/>
                      <a:pt x="0" y="10868"/>
                    </a:cubicBezTo>
                    <a:cubicBezTo>
                      <a:pt x="0" y="16813"/>
                      <a:pt x="4115" y="21600"/>
                      <a:pt x="9205" y="21600"/>
                    </a:cubicBezTo>
                    <a:cubicBezTo>
                      <a:pt x="17468" y="21600"/>
                      <a:pt x="21567" y="10018"/>
                      <a:pt x="15750" y="3224"/>
                    </a:cubicBezTo>
                    <a:cubicBezTo>
                      <a:pt x="13866" y="984"/>
                      <a:pt x="11535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2" name="Google Shape;242;p8"/>
              <p:cNvSpPr/>
              <p:nvPr/>
            </p:nvSpPr>
            <p:spPr>
              <a:xfrm rot="5400000" flipH="1">
                <a:off x="477577" y="-384875"/>
                <a:ext cx="1004998" cy="17747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63" y="0"/>
                    </a:moveTo>
                    <a:lnTo>
                      <a:pt x="21063" y="3604"/>
                    </a:lnTo>
                    <a:lnTo>
                      <a:pt x="0" y="15531"/>
                    </a:lnTo>
                    <a:lnTo>
                      <a:pt x="0" y="21600"/>
                    </a:lnTo>
                    <a:lnTo>
                      <a:pt x="537" y="21600"/>
                    </a:lnTo>
                    <a:lnTo>
                      <a:pt x="537" y="15659"/>
                    </a:lnTo>
                    <a:lnTo>
                      <a:pt x="21600" y="3732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279" name="Google Shape;243;p8"/>
            <p:cNvGrpSpPr/>
            <p:nvPr/>
          </p:nvGrpSpPr>
          <p:grpSpPr>
            <a:xfrm>
              <a:off x="361465" y="178296"/>
              <a:ext cx="2359323" cy="3296430"/>
              <a:chOff x="0" y="0"/>
              <a:chExt cx="2359321" cy="3296428"/>
            </a:xfrm>
          </p:grpSpPr>
          <p:sp>
            <p:nvSpPr>
              <p:cNvPr id="274" name="Google Shape;244;p8"/>
              <p:cNvSpPr/>
              <p:nvPr/>
            </p:nvSpPr>
            <p:spPr>
              <a:xfrm>
                <a:off x="35903" y="83755"/>
                <a:ext cx="2265686" cy="3156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5" name="Google Shape;245;p8"/>
              <p:cNvSpPr/>
              <p:nvPr/>
            </p:nvSpPr>
            <p:spPr>
              <a:xfrm>
                <a:off x="1267481" y="797971"/>
                <a:ext cx="390554" cy="390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6" name="Google Shape;246;p8"/>
              <p:cNvSpPr/>
              <p:nvPr/>
            </p:nvSpPr>
            <p:spPr>
              <a:xfrm>
                <a:off x="-1" y="0"/>
                <a:ext cx="95441" cy="966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7" name="Google Shape;247;p8"/>
              <p:cNvSpPr/>
              <p:nvPr/>
            </p:nvSpPr>
            <p:spPr>
              <a:xfrm>
                <a:off x="2262589" y="3200643"/>
                <a:ext cx="96733" cy="9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78" name="Google Shape;248;p8"/>
              <p:cNvSpPr/>
              <p:nvPr/>
            </p:nvSpPr>
            <p:spPr>
              <a:xfrm>
                <a:off x="45089" y="310744"/>
                <a:ext cx="584301" cy="3422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281" name="Titolo Testo"/>
          <p:cNvSpPr txBox="1">
            <a:spLocks noGrp="1"/>
          </p:cNvSpPr>
          <p:nvPr>
            <p:ph type="title"/>
          </p:nvPr>
        </p:nvSpPr>
        <p:spPr>
          <a:xfrm>
            <a:off x="1269149" y="1483990"/>
            <a:ext cx="6605701" cy="2221801"/>
          </a:xfrm>
          <a:prstGeom prst="rect">
            <a:avLst/>
          </a:prstGeom>
        </p:spPr>
        <p:txBody>
          <a:bodyPr anchor="ctr"/>
          <a:lstStyle>
            <a:lvl1pPr>
              <a:defRPr sz="7000"/>
            </a:lvl1pPr>
          </a:lstStyle>
          <a:p>
            <a:r>
              <a:t>Titolo Testo</a:t>
            </a:r>
          </a:p>
        </p:txBody>
      </p:sp>
      <p:sp>
        <p:nvSpPr>
          <p:cNvPr id="28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713225" y="2347452"/>
            <a:ext cx="4732500" cy="1177801"/>
          </a:xfrm>
          <a:prstGeom prst="rect">
            <a:avLst/>
          </a:prstGeom>
        </p:spPr>
        <p:txBody>
          <a:bodyPr/>
          <a:lstStyle>
            <a:lvl1pPr marL="323850" indent="-190500">
              <a:buClrTx/>
              <a:buSzTx/>
              <a:buNone/>
              <a:defRPr sz="1600"/>
            </a:lvl1pPr>
            <a:lvl2pPr marL="323850" indent="266700">
              <a:buClrTx/>
              <a:buSzTx/>
              <a:buNone/>
              <a:defRPr sz="1600"/>
            </a:lvl2pPr>
            <a:lvl3pPr marL="323850" indent="723900">
              <a:buClrTx/>
              <a:buSzTx/>
              <a:buNone/>
              <a:defRPr sz="1600"/>
            </a:lvl3pPr>
            <a:lvl4pPr marL="323850" indent="1181100">
              <a:buClrTx/>
              <a:buSzTx/>
              <a:buNone/>
              <a:defRPr sz="1600"/>
            </a:lvl4pPr>
            <a:lvl5pPr marL="323850" indent="1638300">
              <a:buClrTx/>
              <a:buSzTx/>
              <a:buNone/>
              <a:defRPr sz="16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90" name="Titolo Testo"/>
          <p:cNvSpPr txBox="1">
            <a:spLocks noGrp="1"/>
          </p:cNvSpPr>
          <p:nvPr>
            <p:ph type="title"/>
          </p:nvPr>
        </p:nvSpPr>
        <p:spPr>
          <a:xfrm>
            <a:off x="713370" y="1697024"/>
            <a:ext cx="4732500" cy="472201"/>
          </a:xfrm>
          <a:prstGeom prst="rect">
            <a:avLst/>
          </a:prstGeom>
        </p:spPr>
        <p:txBody>
          <a:bodyPr anchor="ctr"/>
          <a:lstStyle>
            <a:lvl1pPr algn="l">
              <a:defRPr sz="3600"/>
            </a:lvl1pPr>
          </a:lstStyle>
          <a:p>
            <a:r>
              <a:t>Titolo Testo</a:t>
            </a:r>
          </a:p>
        </p:txBody>
      </p:sp>
      <p:grpSp>
        <p:nvGrpSpPr>
          <p:cNvPr id="332" name="Google Shape;253;p9"/>
          <p:cNvGrpSpPr/>
          <p:nvPr/>
        </p:nvGrpSpPr>
        <p:grpSpPr>
          <a:xfrm>
            <a:off x="4590520" y="-1007814"/>
            <a:ext cx="6038516" cy="7440950"/>
            <a:chOff x="85" y="61"/>
            <a:chExt cx="6038515" cy="7440948"/>
          </a:xfrm>
        </p:grpSpPr>
        <p:sp>
          <p:nvSpPr>
            <p:cNvPr id="291" name="Google Shape;254;p9"/>
            <p:cNvSpPr/>
            <p:nvPr/>
          </p:nvSpPr>
          <p:spPr>
            <a:xfrm>
              <a:off x="434936" y="2411563"/>
              <a:ext cx="5603665" cy="5029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8" y="0"/>
                  </a:moveTo>
                  <a:lnTo>
                    <a:pt x="13368" y="9114"/>
                  </a:lnTo>
                  <a:lnTo>
                    <a:pt x="11500" y="9114"/>
                  </a:lnTo>
                  <a:lnTo>
                    <a:pt x="9892" y="10906"/>
                  </a:lnTo>
                  <a:lnTo>
                    <a:pt x="9304" y="10906"/>
                  </a:lnTo>
                  <a:lnTo>
                    <a:pt x="8128" y="12197"/>
                  </a:lnTo>
                  <a:lnTo>
                    <a:pt x="8128" y="12486"/>
                  </a:lnTo>
                  <a:lnTo>
                    <a:pt x="0" y="21542"/>
                  </a:lnTo>
                  <a:lnTo>
                    <a:pt x="52" y="21600"/>
                  </a:lnTo>
                  <a:lnTo>
                    <a:pt x="6952" y="13912"/>
                  </a:lnTo>
                  <a:lnTo>
                    <a:pt x="8751" y="13912"/>
                  </a:lnTo>
                  <a:lnTo>
                    <a:pt x="10722" y="11735"/>
                  </a:lnTo>
                  <a:lnTo>
                    <a:pt x="11587" y="11735"/>
                  </a:lnTo>
                  <a:lnTo>
                    <a:pt x="12711" y="10482"/>
                  </a:lnTo>
                  <a:lnTo>
                    <a:pt x="12711" y="9962"/>
                  </a:lnTo>
                  <a:lnTo>
                    <a:pt x="21600" y="39"/>
                  </a:lnTo>
                  <a:lnTo>
                    <a:pt x="215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92" name="Google Shape;255;p9"/>
            <p:cNvSpPr/>
            <p:nvPr/>
          </p:nvSpPr>
          <p:spPr>
            <a:xfrm>
              <a:off x="85" y="176666"/>
              <a:ext cx="5930815" cy="6805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8" y="0"/>
                  </a:moveTo>
                  <a:lnTo>
                    <a:pt x="13728" y="6815"/>
                  </a:lnTo>
                  <a:lnTo>
                    <a:pt x="10990" y="9202"/>
                  </a:lnTo>
                  <a:lnTo>
                    <a:pt x="8406" y="11453"/>
                  </a:lnTo>
                  <a:lnTo>
                    <a:pt x="8406" y="14230"/>
                  </a:lnTo>
                  <a:lnTo>
                    <a:pt x="0" y="21555"/>
                  </a:lnTo>
                  <a:lnTo>
                    <a:pt x="69" y="21600"/>
                  </a:lnTo>
                  <a:lnTo>
                    <a:pt x="8406" y="14335"/>
                  </a:lnTo>
                  <a:lnTo>
                    <a:pt x="9784" y="13149"/>
                  </a:lnTo>
                  <a:lnTo>
                    <a:pt x="9784" y="12669"/>
                  </a:lnTo>
                  <a:lnTo>
                    <a:pt x="11162" y="11453"/>
                  </a:lnTo>
                  <a:lnTo>
                    <a:pt x="15485" y="11453"/>
                  </a:lnTo>
                  <a:lnTo>
                    <a:pt x="16157" y="10868"/>
                  </a:lnTo>
                  <a:lnTo>
                    <a:pt x="13987" y="9036"/>
                  </a:lnTo>
                  <a:lnTo>
                    <a:pt x="13987" y="6695"/>
                  </a:lnTo>
                  <a:lnTo>
                    <a:pt x="21600" y="60"/>
                  </a:lnTo>
                  <a:lnTo>
                    <a:pt x="21548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301" name="Google Shape;256;p9"/>
            <p:cNvGrpSpPr/>
            <p:nvPr/>
          </p:nvGrpSpPr>
          <p:grpSpPr>
            <a:xfrm>
              <a:off x="2260805" y="4880766"/>
              <a:ext cx="740239" cy="365265"/>
              <a:chOff x="0" y="86"/>
              <a:chExt cx="740237" cy="365264"/>
            </a:xfrm>
          </p:grpSpPr>
          <p:sp>
            <p:nvSpPr>
              <p:cNvPr id="293" name="Google Shape;257;p9"/>
              <p:cNvSpPr/>
              <p:nvPr/>
            </p:nvSpPr>
            <p:spPr>
              <a:xfrm>
                <a:off x="317244" y="254749"/>
                <a:ext cx="110516" cy="110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8" y="0"/>
                    </a:moveTo>
                    <a:lnTo>
                      <a:pt x="0" y="18773"/>
                    </a:lnTo>
                    <a:lnTo>
                      <a:pt x="2812" y="21600"/>
                    </a:lnTo>
                    <a:lnTo>
                      <a:pt x="21600" y="2827"/>
                    </a:lnTo>
                    <a:lnTo>
                      <a:pt x="18788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4" name="Google Shape;258;p9"/>
              <p:cNvSpPr/>
              <p:nvPr/>
            </p:nvSpPr>
            <p:spPr>
              <a:xfrm>
                <a:off x="317244" y="254749"/>
                <a:ext cx="110516" cy="110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2" y="0"/>
                    </a:moveTo>
                    <a:lnTo>
                      <a:pt x="0" y="2827"/>
                    </a:lnTo>
                    <a:lnTo>
                      <a:pt x="18788" y="21600"/>
                    </a:lnTo>
                    <a:lnTo>
                      <a:pt x="21600" y="18773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5" name="Google Shape;259;p9"/>
              <p:cNvSpPr/>
              <p:nvPr/>
            </p:nvSpPr>
            <p:spPr>
              <a:xfrm>
                <a:off x="629635" y="254749"/>
                <a:ext cx="110603" cy="110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73" y="0"/>
                    </a:moveTo>
                    <a:lnTo>
                      <a:pt x="0" y="18773"/>
                    </a:lnTo>
                    <a:lnTo>
                      <a:pt x="3758" y="21600"/>
                    </a:lnTo>
                    <a:lnTo>
                      <a:pt x="21600" y="2827"/>
                    </a:lnTo>
                    <a:lnTo>
                      <a:pt x="18773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6" name="Google Shape;260;p9"/>
              <p:cNvSpPr/>
              <p:nvPr/>
            </p:nvSpPr>
            <p:spPr>
              <a:xfrm>
                <a:off x="629635" y="254749"/>
                <a:ext cx="110603" cy="110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27" y="0"/>
                    </a:moveTo>
                    <a:lnTo>
                      <a:pt x="0" y="2827"/>
                    </a:lnTo>
                    <a:lnTo>
                      <a:pt x="18773" y="21600"/>
                    </a:lnTo>
                    <a:lnTo>
                      <a:pt x="21600" y="18773"/>
                    </a:lnTo>
                    <a:lnTo>
                      <a:pt x="282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7" name="Google Shape;261;p9"/>
              <p:cNvSpPr/>
              <p:nvPr/>
            </p:nvSpPr>
            <p:spPr>
              <a:xfrm>
                <a:off x="-1" y="86"/>
                <a:ext cx="115371" cy="110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997" y="0"/>
                    </a:moveTo>
                    <a:lnTo>
                      <a:pt x="0" y="18788"/>
                    </a:lnTo>
                    <a:lnTo>
                      <a:pt x="3603" y="21600"/>
                    </a:lnTo>
                    <a:lnTo>
                      <a:pt x="21600" y="2812"/>
                    </a:lnTo>
                    <a:lnTo>
                      <a:pt x="17997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8" name="Google Shape;262;p9"/>
              <p:cNvSpPr/>
              <p:nvPr/>
            </p:nvSpPr>
            <p:spPr>
              <a:xfrm>
                <a:off x="4853" y="86"/>
                <a:ext cx="110517" cy="110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2" y="0"/>
                    </a:moveTo>
                    <a:lnTo>
                      <a:pt x="0" y="2812"/>
                    </a:lnTo>
                    <a:lnTo>
                      <a:pt x="18788" y="21600"/>
                    </a:lnTo>
                    <a:lnTo>
                      <a:pt x="21600" y="18788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9" name="Google Shape;263;p9"/>
              <p:cNvSpPr/>
              <p:nvPr/>
            </p:nvSpPr>
            <p:spPr>
              <a:xfrm>
                <a:off x="317244" y="86"/>
                <a:ext cx="110516" cy="110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88" y="0"/>
                    </a:moveTo>
                    <a:lnTo>
                      <a:pt x="0" y="18788"/>
                    </a:lnTo>
                    <a:lnTo>
                      <a:pt x="2812" y="21600"/>
                    </a:lnTo>
                    <a:lnTo>
                      <a:pt x="21600" y="2812"/>
                    </a:lnTo>
                    <a:lnTo>
                      <a:pt x="18788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0" name="Google Shape;264;p9"/>
              <p:cNvSpPr/>
              <p:nvPr/>
            </p:nvSpPr>
            <p:spPr>
              <a:xfrm>
                <a:off x="317244" y="86"/>
                <a:ext cx="110516" cy="110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12" y="0"/>
                    </a:moveTo>
                    <a:lnTo>
                      <a:pt x="0" y="2812"/>
                    </a:lnTo>
                    <a:lnTo>
                      <a:pt x="18788" y="21600"/>
                    </a:lnTo>
                    <a:lnTo>
                      <a:pt x="21600" y="18788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07" name="Google Shape;265;p9"/>
            <p:cNvGrpSpPr/>
            <p:nvPr/>
          </p:nvGrpSpPr>
          <p:grpSpPr>
            <a:xfrm>
              <a:off x="462505" y="61"/>
              <a:ext cx="3371973" cy="3579500"/>
              <a:chOff x="0" y="61"/>
              <a:chExt cx="3371971" cy="3579499"/>
            </a:xfrm>
          </p:grpSpPr>
          <p:sp>
            <p:nvSpPr>
              <p:cNvPr id="302" name="Google Shape;266;p9"/>
              <p:cNvSpPr/>
              <p:nvPr/>
            </p:nvSpPr>
            <p:spPr>
              <a:xfrm>
                <a:off x="3222249" y="2684716"/>
                <a:ext cx="68051" cy="4797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64"/>
                    </a:lnTo>
                    <a:lnTo>
                      <a:pt x="0" y="18536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3" name="Google Shape;267;p9"/>
              <p:cNvSpPr/>
              <p:nvPr/>
            </p:nvSpPr>
            <p:spPr>
              <a:xfrm>
                <a:off x="615891" y="615892"/>
                <a:ext cx="336879" cy="336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21600"/>
                    </a:lnTo>
                    <a:lnTo>
                      <a:pt x="21600" y="15490"/>
                    </a:lnTo>
                    <a:lnTo>
                      <a:pt x="13963" y="7637"/>
                    </a:lnTo>
                    <a:lnTo>
                      <a:pt x="611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4" name="Google Shape;268;p9"/>
              <p:cNvSpPr/>
              <p:nvPr/>
            </p:nvSpPr>
            <p:spPr>
              <a:xfrm>
                <a:off x="0" y="61"/>
                <a:ext cx="139538" cy="1394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66" y="5797"/>
                    </a:moveTo>
                    <a:cubicBezTo>
                      <a:pt x="13697" y="5797"/>
                      <a:pt x="15806" y="7897"/>
                      <a:pt x="16328" y="11061"/>
                    </a:cubicBezTo>
                    <a:cubicBezTo>
                      <a:pt x="16328" y="13694"/>
                      <a:pt x="13697" y="15803"/>
                      <a:pt x="11066" y="15803"/>
                    </a:cubicBezTo>
                    <a:cubicBezTo>
                      <a:pt x="7903" y="15803"/>
                      <a:pt x="5794" y="13694"/>
                      <a:pt x="5794" y="11061"/>
                    </a:cubicBezTo>
                    <a:cubicBezTo>
                      <a:pt x="5794" y="7897"/>
                      <a:pt x="7903" y="5797"/>
                      <a:pt x="11066" y="5797"/>
                    </a:cubicBezTo>
                    <a:close/>
                    <a:moveTo>
                      <a:pt x="11066" y="0"/>
                    </a:moveTo>
                    <a:cubicBezTo>
                      <a:pt x="4740" y="0"/>
                      <a:pt x="0" y="4742"/>
                      <a:pt x="0" y="11061"/>
                    </a:cubicBezTo>
                    <a:cubicBezTo>
                      <a:pt x="0" y="16858"/>
                      <a:pt x="4740" y="21600"/>
                      <a:pt x="11066" y="21600"/>
                    </a:cubicBezTo>
                    <a:cubicBezTo>
                      <a:pt x="16860" y="21600"/>
                      <a:pt x="21600" y="16858"/>
                      <a:pt x="21600" y="11061"/>
                    </a:cubicBezTo>
                    <a:cubicBezTo>
                      <a:pt x="21600" y="4742"/>
                      <a:pt x="16860" y="0"/>
                      <a:pt x="110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5" name="Google Shape;269;p9"/>
              <p:cNvSpPr/>
              <p:nvPr/>
            </p:nvSpPr>
            <p:spPr>
              <a:xfrm>
                <a:off x="3231977" y="3439531"/>
                <a:ext cx="139995" cy="1400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9" h="21600" extrusionOk="0">
                    <a:moveTo>
                      <a:pt x="9071" y="5329"/>
                    </a:moveTo>
                    <a:cubicBezTo>
                      <a:pt x="11765" y="5329"/>
                      <a:pt x="13567" y="7951"/>
                      <a:pt x="13567" y="10582"/>
                    </a:cubicBezTo>
                    <a:cubicBezTo>
                      <a:pt x="13567" y="13763"/>
                      <a:pt x="11327" y="15750"/>
                      <a:pt x="9038" y="15750"/>
                    </a:cubicBezTo>
                    <a:cubicBezTo>
                      <a:pt x="7926" y="15750"/>
                      <a:pt x="6798" y="15287"/>
                      <a:pt x="5921" y="14255"/>
                    </a:cubicBezTo>
                    <a:cubicBezTo>
                      <a:pt x="3218" y="11103"/>
                      <a:pt x="5020" y="5329"/>
                      <a:pt x="9071" y="5329"/>
                    </a:cubicBezTo>
                    <a:close/>
                    <a:moveTo>
                      <a:pt x="9322" y="0"/>
                    </a:moveTo>
                    <a:cubicBezTo>
                      <a:pt x="7025" y="0"/>
                      <a:pt x="4679" y="1003"/>
                      <a:pt x="2763" y="3228"/>
                    </a:cubicBezTo>
                    <a:cubicBezTo>
                      <a:pt x="-3081" y="9532"/>
                      <a:pt x="970" y="21600"/>
                      <a:pt x="9071" y="21600"/>
                    </a:cubicBezTo>
                    <a:cubicBezTo>
                      <a:pt x="14022" y="21600"/>
                      <a:pt x="18519" y="16356"/>
                      <a:pt x="18519" y="10582"/>
                    </a:cubicBezTo>
                    <a:cubicBezTo>
                      <a:pt x="18519" y="4222"/>
                      <a:pt x="14038" y="0"/>
                      <a:pt x="93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6" name="Google Shape;270;p9"/>
              <p:cNvSpPr/>
              <p:nvPr/>
            </p:nvSpPr>
            <p:spPr>
              <a:xfrm>
                <a:off x="88484" y="95295"/>
                <a:ext cx="3232436" cy="33617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9" y="0"/>
                    </a:moveTo>
                    <a:lnTo>
                      <a:pt x="0" y="153"/>
                    </a:lnTo>
                    <a:lnTo>
                      <a:pt x="6912" y="6799"/>
                    </a:lnTo>
                    <a:lnTo>
                      <a:pt x="6935" y="6843"/>
                    </a:lnTo>
                    <a:lnTo>
                      <a:pt x="12074" y="6843"/>
                    </a:lnTo>
                    <a:lnTo>
                      <a:pt x="21350" y="15763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75"/>
                    </a:lnTo>
                    <a:lnTo>
                      <a:pt x="12210" y="6646"/>
                    </a:lnTo>
                    <a:lnTo>
                      <a:pt x="12164" y="6602"/>
                    </a:lnTo>
                    <a:lnTo>
                      <a:pt x="7049" y="6602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08" name="Google Shape;271;p9"/>
            <p:cNvSpPr/>
            <p:nvPr/>
          </p:nvSpPr>
          <p:spPr>
            <a:xfrm>
              <a:off x="2931930" y="798547"/>
              <a:ext cx="1798658" cy="1791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30"/>
                  </a:lnTo>
                  <a:lnTo>
                    <a:pt x="9561" y="430"/>
                  </a:lnTo>
                  <a:lnTo>
                    <a:pt x="21174" y="12086"/>
                  </a:lnTo>
                  <a:lnTo>
                    <a:pt x="21174" y="21600"/>
                  </a:lnTo>
                  <a:lnTo>
                    <a:pt x="21600" y="21600"/>
                  </a:lnTo>
                  <a:lnTo>
                    <a:pt x="21600" y="11999"/>
                  </a:lnTo>
                  <a:lnTo>
                    <a:pt x="9648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315" name="Google Shape;272;p9"/>
            <p:cNvGrpSpPr/>
            <p:nvPr/>
          </p:nvGrpSpPr>
          <p:grpSpPr>
            <a:xfrm>
              <a:off x="1475950" y="1853852"/>
              <a:ext cx="3407704" cy="3617647"/>
              <a:chOff x="0" y="0"/>
              <a:chExt cx="3407702" cy="3617645"/>
            </a:xfrm>
          </p:grpSpPr>
          <p:sp>
            <p:nvSpPr>
              <p:cNvPr id="309" name="Google Shape;273;p9"/>
              <p:cNvSpPr/>
              <p:nvPr/>
            </p:nvSpPr>
            <p:spPr>
              <a:xfrm>
                <a:off x="82609" y="419876"/>
                <a:ext cx="68832" cy="4852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18536"/>
                    </a:lnTo>
                    <a:lnTo>
                      <a:pt x="21600" y="30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0" name="Google Shape;274;p9"/>
              <p:cNvSpPr/>
              <p:nvPr/>
            </p:nvSpPr>
            <p:spPr>
              <a:xfrm>
                <a:off x="2443540" y="2656924"/>
                <a:ext cx="344157" cy="3407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10"/>
                    </a:lnTo>
                    <a:lnTo>
                      <a:pt x="15336" y="21600"/>
                    </a:lnTo>
                    <a:lnTo>
                      <a:pt x="21600" y="21600"/>
                    </a:lnTo>
                    <a:lnTo>
                      <a:pt x="10802" y="106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1" name="Google Shape;275;p9"/>
              <p:cNvSpPr/>
              <p:nvPr/>
            </p:nvSpPr>
            <p:spPr>
              <a:xfrm>
                <a:off x="3266102" y="3476072"/>
                <a:ext cx="141601" cy="1415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9" h="21600" extrusionOk="0">
                    <a:moveTo>
                      <a:pt x="9489" y="5852"/>
                    </a:moveTo>
                    <a:cubicBezTo>
                      <a:pt x="10593" y="5852"/>
                      <a:pt x="11721" y="6316"/>
                      <a:pt x="12598" y="7348"/>
                    </a:cubicBezTo>
                    <a:cubicBezTo>
                      <a:pt x="15301" y="10502"/>
                      <a:pt x="13053" y="16278"/>
                      <a:pt x="9448" y="16278"/>
                    </a:cubicBezTo>
                    <a:cubicBezTo>
                      <a:pt x="6754" y="15748"/>
                      <a:pt x="4952" y="13646"/>
                      <a:pt x="4952" y="11023"/>
                    </a:cubicBezTo>
                    <a:cubicBezTo>
                      <a:pt x="4952" y="7841"/>
                      <a:pt x="7192" y="5852"/>
                      <a:pt x="9489" y="5852"/>
                    </a:cubicBezTo>
                    <a:close/>
                    <a:moveTo>
                      <a:pt x="9448" y="0"/>
                    </a:moveTo>
                    <a:cubicBezTo>
                      <a:pt x="4051" y="0"/>
                      <a:pt x="0" y="4725"/>
                      <a:pt x="0" y="11023"/>
                    </a:cubicBezTo>
                    <a:cubicBezTo>
                      <a:pt x="0" y="17386"/>
                      <a:pt x="4481" y="21600"/>
                      <a:pt x="9197" y="21600"/>
                    </a:cubicBezTo>
                    <a:cubicBezTo>
                      <a:pt x="11494" y="21600"/>
                      <a:pt x="13840" y="20606"/>
                      <a:pt x="15756" y="18371"/>
                    </a:cubicBezTo>
                    <a:cubicBezTo>
                      <a:pt x="21600" y="11553"/>
                      <a:pt x="17549" y="0"/>
                      <a:pt x="94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2" name="Google Shape;276;p9"/>
              <p:cNvSpPr/>
              <p:nvPr/>
            </p:nvSpPr>
            <p:spPr>
              <a:xfrm>
                <a:off x="0" y="0"/>
                <a:ext cx="141076" cy="141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39" y="5797"/>
                    </a:moveTo>
                    <a:cubicBezTo>
                      <a:pt x="13703" y="5797"/>
                      <a:pt x="15803" y="7906"/>
                      <a:pt x="15803" y="11061"/>
                    </a:cubicBezTo>
                    <a:cubicBezTo>
                      <a:pt x="15803" y="13703"/>
                      <a:pt x="13703" y="15803"/>
                      <a:pt x="10539" y="15803"/>
                    </a:cubicBezTo>
                    <a:cubicBezTo>
                      <a:pt x="7906" y="15803"/>
                      <a:pt x="5797" y="13703"/>
                      <a:pt x="5797" y="11061"/>
                    </a:cubicBezTo>
                    <a:cubicBezTo>
                      <a:pt x="5797" y="7906"/>
                      <a:pt x="7906" y="5797"/>
                      <a:pt x="10539" y="5797"/>
                    </a:cubicBezTo>
                    <a:close/>
                    <a:moveTo>
                      <a:pt x="10539" y="0"/>
                    </a:moveTo>
                    <a:cubicBezTo>
                      <a:pt x="4742" y="0"/>
                      <a:pt x="0" y="4742"/>
                      <a:pt x="0" y="11061"/>
                    </a:cubicBezTo>
                    <a:cubicBezTo>
                      <a:pt x="0" y="16858"/>
                      <a:pt x="4742" y="21600"/>
                      <a:pt x="10539" y="21600"/>
                    </a:cubicBezTo>
                    <a:cubicBezTo>
                      <a:pt x="16858" y="21600"/>
                      <a:pt x="21600" y="16858"/>
                      <a:pt x="21600" y="11061"/>
                    </a:cubicBezTo>
                    <a:cubicBezTo>
                      <a:pt x="21600" y="4742"/>
                      <a:pt x="16858" y="0"/>
                      <a:pt x="105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3" name="Google Shape;277;p9"/>
              <p:cNvSpPr/>
              <p:nvPr/>
            </p:nvSpPr>
            <p:spPr>
              <a:xfrm>
                <a:off x="51638" y="123883"/>
                <a:ext cx="3269517" cy="34003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5925"/>
                    </a:lnTo>
                    <a:lnTo>
                      <a:pt x="9390" y="14954"/>
                    </a:lnTo>
                    <a:lnTo>
                      <a:pt x="9413" y="14998"/>
                    </a:lnTo>
                    <a:lnTo>
                      <a:pt x="14551" y="14998"/>
                    </a:lnTo>
                    <a:lnTo>
                      <a:pt x="21418" y="21600"/>
                    </a:lnTo>
                    <a:lnTo>
                      <a:pt x="21600" y="21447"/>
                    </a:lnTo>
                    <a:lnTo>
                      <a:pt x="14642" y="14757"/>
                    </a:lnTo>
                    <a:lnTo>
                      <a:pt x="9527" y="14757"/>
                    </a:lnTo>
                    <a:lnTo>
                      <a:pt x="250" y="5837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4" name="Google Shape;278;p9"/>
              <p:cNvSpPr/>
              <p:nvPr/>
            </p:nvSpPr>
            <p:spPr>
              <a:xfrm>
                <a:off x="368238" y="1359433"/>
                <a:ext cx="870725" cy="867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9601"/>
                    </a:lnTo>
                    <a:lnTo>
                      <a:pt x="11868" y="21600"/>
                    </a:lnTo>
                    <a:lnTo>
                      <a:pt x="21600" y="21600"/>
                    </a:lnTo>
                    <a:lnTo>
                      <a:pt x="21600" y="21172"/>
                    </a:lnTo>
                    <a:lnTo>
                      <a:pt x="12039" y="21172"/>
                    </a:lnTo>
                    <a:lnTo>
                      <a:pt x="342" y="9514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18" name="Google Shape;279;p9"/>
            <p:cNvGrpSpPr/>
            <p:nvPr/>
          </p:nvGrpSpPr>
          <p:grpSpPr>
            <a:xfrm>
              <a:off x="2441526" y="2265720"/>
              <a:ext cx="287210" cy="287333"/>
              <a:chOff x="0" y="0"/>
              <a:chExt cx="287209" cy="287332"/>
            </a:xfrm>
          </p:grpSpPr>
          <p:sp>
            <p:nvSpPr>
              <p:cNvPr id="316" name="Google Shape;280;p9"/>
              <p:cNvSpPr/>
              <p:nvPr/>
            </p:nvSpPr>
            <p:spPr>
              <a:xfrm>
                <a:off x="123126" y="0"/>
                <a:ext cx="47869" cy="287333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7" name="Google Shape;281;p9"/>
              <p:cNvSpPr/>
              <p:nvPr/>
            </p:nvSpPr>
            <p:spPr>
              <a:xfrm>
                <a:off x="0" y="123124"/>
                <a:ext cx="287210" cy="41084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24" name="Google Shape;282;p9"/>
            <p:cNvGrpSpPr/>
            <p:nvPr/>
          </p:nvGrpSpPr>
          <p:grpSpPr>
            <a:xfrm>
              <a:off x="3458795" y="5551361"/>
              <a:ext cx="744777" cy="130104"/>
              <a:chOff x="0" y="0"/>
              <a:chExt cx="744775" cy="130103"/>
            </a:xfrm>
          </p:grpSpPr>
          <p:sp>
            <p:nvSpPr>
              <p:cNvPr id="319" name="Google Shape;283;p9"/>
              <p:cNvSpPr/>
              <p:nvPr/>
            </p:nvSpPr>
            <p:spPr>
              <a:xfrm>
                <a:off x="560786" y="-1"/>
                <a:ext cx="183990" cy="130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3" y="0"/>
                    </a:moveTo>
                    <a:lnTo>
                      <a:pt x="0" y="21600"/>
                    </a:lnTo>
                    <a:lnTo>
                      <a:pt x="895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0" name="Google Shape;284;p9"/>
              <p:cNvSpPr/>
              <p:nvPr/>
            </p:nvSpPr>
            <p:spPr>
              <a:xfrm>
                <a:off x="417252" y="-1"/>
                <a:ext cx="183990" cy="130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3" y="0"/>
                    </a:moveTo>
                    <a:lnTo>
                      <a:pt x="0" y="21600"/>
                    </a:lnTo>
                    <a:lnTo>
                      <a:pt x="895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1" name="Google Shape;285;p9"/>
              <p:cNvSpPr/>
              <p:nvPr/>
            </p:nvSpPr>
            <p:spPr>
              <a:xfrm>
                <a:off x="278168" y="-1"/>
                <a:ext cx="183990" cy="130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3" y="0"/>
                    </a:moveTo>
                    <a:lnTo>
                      <a:pt x="0" y="21600"/>
                    </a:lnTo>
                    <a:lnTo>
                      <a:pt x="895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2" name="Google Shape;286;p9"/>
              <p:cNvSpPr/>
              <p:nvPr/>
            </p:nvSpPr>
            <p:spPr>
              <a:xfrm>
                <a:off x="139084" y="-1"/>
                <a:ext cx="183990" cy="130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3" y="0"/>
                    </a:moveTo>
                    <a:lnTo>
                      <a:pt x="0" y="21600"/>
                    </a:lnTo>
                    <a:lnTo>
                      <a:pt x="895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3" name="Google Shape;287;p9"/>
              <p:cNvSpPr/>
              <p:nvPr/>
            </p:nvSpPr>
            <p:spPr>
              <a:xfrm>
                <a:off x="0" y="-1"/>
                <a:ext cx="183990" cy="130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643" y="0"/>
                    </a:moveTo>
                    <a:lnTo>
                      <a:pt x="0" y="21600"/>
                    </a:lnTo>
                    <a:lnTo>
                      <a:pt x="895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28" name="Google Shape;288;p9"/>
            <p:cNvGrpSpPr/>
            <p:nvPr/>
          </p:nvGrpSpPr>
          <p:grpSpPr>
            <a:xfrm>
              <a:off x="434950" y="5589790"/>
              <a:ext cx="653029" cy="53402"/>
              <a:chOff x="0" y="0"/>
              <a:chExt cx="653028" cy="53400"/>
            </a:xfrm>
          </p:grpSpPr>
          <p:sp>
            <p:nvSpPr>
              <p:cNvPr id="325" name="Google Shape;289;p9"/>
              <p:cNvSpPr/>
              <p:nvPr/>
            </p:nvSpPr>
            <p:spPr>
              <a:xfrm>
                <a:off x="328587" y="0"/>
                <a:ext cx="324442" cy="53401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6" name="Google Shape;290;p9"/>
              <p:cNvSpPr/>
              <p:nvPr/>
            </p:nvSpPr>
            <p:spPr>
              <a:xfrm>
                <a:off x="102665" y="0"/>
                <a:ext cx="160221" cy="53401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7" name="Google Shape;291;p9"/>
              <p:cNvSpPr/>
              <p:nvPr/>
            </p:nvSpPr>
            <p:spPr>
              <a:xfrm>
                <a:off x="0" y="0"/>
                <a:ext cx="53407" cy="53401"/>
              </a:xfrm>
              <a:prstGeom prst="rect">
                <a:avLst/>
              </a:prstGeom>
              <a:solidFill>
                <a:srgbClr val="FC2E1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grpSp>
          <p:nvGrpSpPr>
            <p:cNvPr id="331" name="Google Shape;292;p9"/>
            <p:cNvGrpSpPr/>
            <p:nvPr/>
          </p:nvGrpSpPr>
          <p:grpSpPr>
            <a:xfrm>
              <a:off x="2947669" y="3580855"/>
              <a:ext cx="2500639" cy="810638"/>
              <a:chOff x="0" y="0"/>
              <a:chExt cx="2500637" cy="810636"/>
            </a:xfrm>
          </p:grpSpPr>
          <p:sp>
            <p:nvSpPr>
              <p:cNvPr id="329" name="Google Shape;293;p9"/>
              <p:cNvSpPr/>
              <p:nvPr/>
            </p:nvSpPr>
            <p:spPr>
              <a:xfrm>
                <a:off x="101397" y="99627"/>
                <a:ext cx="2399241" cy="7110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" y="0"/>
                    </a:moveTo>
                    <a:lnTo>
                      <a:pt x="0" y="662"/>
                    </a:lnTo>
                    <a:lnTo>
                      <a:pt x="2395" y="8745"/>
                    </a:lnTo>
                    <a:lnTo>
                      <a:pt x="17633" y="8745"/>
                    </a:lnTo>
                    <a:lnTo>
                      <a:pt x="21404" y="21600"/>
                    </a:lnTo>
                    <a:lnTo>
                      <a:pt x="21600" y="20938"/>
                    </a:lnTo>
                    <a:lnTo>
                      <a:pt x="17751" y="7817"/>
                    </a:lnTo>
                    <a:lnTo>
                      <a:pt x="2514" y="7817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30" name="Google Shape;294;p9"/>
              <p:cNvSpPr/>
              <p:nvPr/>
            </p:nvSpPr>
            <p:spPr>
              <a:xfrm>
                <a:off x="0" y="0"/>
                <a:ext cx="136118" cy="1361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9" h="21600" extrusionOk="0">
                    <a:moveTo>
                      <a:pt x="9071" y="5329"/>
                    </a:moveTo>
                    <a:cubicBezTo>
                      <a:pt x="11765" y="5329"/>
                      <a:pt x="13567" y="7951"/>
                      <a:pt x="13567" y="10582"/>
                    </a:cubicBezTo>
                    <a:cubicBezTo>
                      <a:pt x="13567" y="13763"/>
                      <a:pt x="11327" y="15750"/>
                      <a:pt x="9038" y="15750"/>
                    </a:cubicBezTo>
                    <a:cubicBezTo>
                      <a:pt x="7926" y="15750"/>
                      <a:pt x="6798" y="15287"/>
                      <a:pt x="5921" y="14255"/>
                    </a:cubicBezTo>
                    <a:cubicBezTo>
                      <a:pt x="3218" y="11103"/>
                      <a:pt x="5020" y="5329"/>
                      <a:pt x="9071" y="5329"/>
                    </a:cubicBezTo>
                    <a:close/>
                    <a:moveTo>
                      <a:pt x="9322" y="0"/>
                    </a:moveTo>
                    <a:cubicBezTo>
                      <a:pt x="7025" y="0"/>
                      <a:pt x="4679" y="1003"/>
                      <a:pt x="2763" y="3228"/>
                    </a:cubicBezTo>
                    <a:cubicBezTo>
                      <a:pt x="-3081" y="9532"/>
                      <a:pt x="970" y="21600"/>
                      <a:pt x="9071" y="21600"/>
                    </a:cubicBezTo>
                    <a:cubicBezTo>
                      <a:pt x="14022" y="21600"/>
                      <a:pt x="18519" y="16356"/>
                      <a:pt x="18519" y="10582"/>
                    </a:cubicBezTo>
                    <a:cubicBezTo>
                      <a:pt x="18519" y="4222"/>
                      <a:pt x="14038" y="0"/>
                      <a:pt x="93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33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itolo Testo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5781301" cy="10140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Titolo Testo</a:t>
            </a:r>
          </a:p>
        </p:txBody>
      </p:sp>
      <p:sp>
        <p:nvSpPr>
          <p:cNvPr id="34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02;p4"/>
          <p:cNvGrpSpPr/>
          <p:nvPr/>
        </p:nvGrpSpPr>
        <p:grpSpPr>
          <a:xfrm>
            <a:off x="-859549" y="-661346"/>
            <a:ext cx="2552851" cy="2062934"/>
            <a:chOff x="0" y="0"/>
            <a:chExt cx="2552849" cy="2062932"/>
          </a:xfrm>
        </p:grpSpPr>
        <p:sp>
          <p:nvSpPr>
            <p:cNvPr id="2" name="Google Shape;103;p4"/>
            <p:cNvSpPr/>
            <p:nvPr/>
          </p:nvSpPr>
          <p:spPr>
            <a:xfrm>
              <a:off x="0" y="0"/>
              <a:ext cx="2552850" cy="15071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" name="Google Shape;104;p4"/>
            <p:cNvSpPr/>
            <p:nvPr/>
          </p:nvSpPr>
          <p:spPr>
            <a:xfrm>
              <a:off x="752047" y="194604"/>
              <a:ext cx="1226016" cy="1868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5" y="0"/>
                  </a:moveTo>
                  <a:lnTo>
                    <a:pt x="9209" y="8003"/>
                  </a:lnTo>
                  <a:lnTo>
                    <a:pt x="9209" y="15429"/>
                  </a:lnTo>
                  <a:lnTo>
                    <a:pt x="0" y="21472"/>
                  </a:lnTo>
                  <a:lnTo>
                    <a:pt x="195" y="21600"/>
                  </a:lnTo>
                  <a:lnTo>
                    <a:pt x="9484" y="15505"/>
                  </a:lnTo>
                  <a:lnTo>
                    <a:pt x="9484" y="8079"/>
                  </a:lnTo>
                  <a:lnTo>
                    <a:pt x="21600" y="128"/>
                  </a:lnTo>
                  <a:lnTo>
                    <a:pt x="21405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1" name="Google Shape;105;p4"/>
          <p:cNvGrpSpPr/>
          <p:nvPr/>
        </p:nvGrpSpPr>
        <p:grpSpPr>
          <a:xfrm>
            <a:off x="7218415" y="1051675"/>
            <a:ext cx="3942357" cy="4639119"/>
            <a:chOff x="0" y="108"/>
            <a:chExt cx="3942356" cy="4639117"/>
          </a:xfrm>
        </p:grpSpPr>
        <p:sp>
          <p:nvSpPr>
            <p:cNvPr id="5" name="Google Shape;106;p4"/>
            <p:cNvSpPr/>
            <p:nvPr/>
          </p:nvSpPr>
          <p:spPr>
            <a:xfrm>
              <a:off x="0" y="2634646"/>
              <a:ext cx="3031700" cy="2004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1" y="0"/>
                  </a:moveTo>
                  <a:lnTo>
                    <a:pt x="8940" y="9879"/>
                  </a:lnTo>
                  <a:lnTo>
                    <a:pt x="6039" y="9879"/>
                  </a:lnTo>
                  <a:lnTo>
                    <a:pt x="2344" y="15461"/>
                  </a:lnTo>
                  <a:lnTo>
                    <a:pt x="2344" y="18061"/>
                  </a:lnTo>
                  <a:lnTo>
                    <a:pt x="0" y="21600"/>
                  </a:lnTo>
                  <a:lnTo>
                    <a:pt x="6370" y="21600"/>
                  </a:lnTo>
                  <a:lnTo>
                    <a:pt x="11668" y="13586"/>
                  </a:lnTo>
                  <a:lnTo>
                    <a:pt x="13656" y="13586"/>
                  </a:lnTo>
                  <a:lnTo>
                    <a:pt x="17506" y="7763"/>
                  </a:lnTo>
                  <a:lnTo>
                    <a:pt x="17506" y="619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" name="Google Shape;107;p4"/>
            <p:cNvGrpSpPr/>
            <p:nvPr/>
          </p:nvGrpSpPr>
          <p:grpSpPr>
            <a:xfrm>
              <a:off x="1339718" y="108"/>
              <a:ext cx="2602639" cy="3802150"/>
              <a:chOff x="0" y="0"/>
              <a:chExt cx="2602638" cy="3802149"/>
            </a:xfrm>
          </p:grpSpPr>
          <p:grpSp>
            <p:nvGrpSpPr>
              <p:cNvPr id="8" name="Google Shape;108;p4"/>
              <p:cNvGrpSpPr/>
              <p:nvPr/>
            </p:nvGrpSpPr>
            <p:grpSpPr>
              <a:xfrm>
                <a:off x="0" y="0"/>
                <a:ext cx="2602639" cy="3723848"/>
                <a:chOff x="108" y="108"/>
                <a:chExt cx="2602638" cy="3723847"/>
              </a:xfrm>
            </p:grpSpPr>
            <p:sp>
              <p:nvSpPr>
                <p:cNvPr id="6" name="Google Shape;109;p4"/>
                <p:cNvSpPr/>
                <p:nvPr/>
              </p:nvSpPr>
              <p:spPr>
                <a:xfrm>
                  <a:off x="108" y="108"/>
                  <a:ext cx="2602639" cy="37238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01" y="0"/>
                      </a:moveTo>
                      <a:lnTo>
                        <a:pt x="14019" y="5162"/>
                      </a:lnTo>
                      <a:lnTo>
                        <a:pt x="8135" y="5162"/>
                      </a:lnTo>
                      <a:lnTo>
                        <a:pt x="8092" y="5189"/>
                      </a:lnTo>
                      <a:lnTo>
                        <a:pt x="0" y="10845"/>
                      </a:lnTo>
                      <a:lnTo>
                        <a:pt x="0" y="12632"/>
                      </a:lnTo>
                      <a:lnTo>
                        <a:pt x="4941" y="16086"/>
                      </a:lnTo>
                      <a:lnTo>
                        <a:pt x="4941" y="18925"/>
                      </a:lnTo>
                      <a:lnTo>
                        <a:pt x="1311" y="21464"/>
                      </a:lnTo>
                      <a:lnTo>
                        <a:pt x="1509" y="21600"/>
                      </a:lnTo>
                      <a:lnTo>
                        <a:pt x="5222" y="19005"/>
                      </a:lnTo>
                      <a:lnTo>
                        <a:pt x="5222" y="16004"/>
                      </a:lnTo>
                      <a:lnTo>
                        <a:pt x="281" y="12552"/>
                      </a:lnTo>
                      <a:lnTo>
                        <a:pt x="281" y="10926"/>
                      </a:lnTo>
                      <a:lnTo>
                        <a:pt x="8250" y="5356"/>
                      </a:lnTo>
                      <a:lnTo>
                        <a:pt x="14135" y="5356"/>
                      </a:lnTo>
                      <a:lnTo>
                        <a:pt x="21600" y="138"/>
                      </a:lnTo>
                      <a:lnTo>
                        <a:pt x="214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7" name="Google Shape;110;p4"/>
                <p:cNvSpPr/>
                <p:nvPr/>
              </p:nvSpPr>
              <p:spPr>
                <a:xfrm>
                  <a:off x="56044" y="2216508"/>
                  <a:ext cx="561093" cy="88608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8155"/>
                      </a:lnTo>
                      <a:lnTo>
                        <a:pt x="21233" y="21600"/>
                      </a:lnTo>
                      <a:lnTo>
                        <a:pt x="21600" y="21367"/>
                      </a:lnTo>
                      <a:lnTo>
                        <a:pt x="517" y="8017"/>
                      </a:lnTo>
                      <a:lnTo>
                        <a:pt x="5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9" name="Google Shape;111;p4"/>
              <p:cNvSpPr/>
              <p:nvPr/>
            </p:nvSpPr>
            <p:spPr>
              <a:xfrm>
                <a:off x="87314" y="3674667"/>
                <a:ext cx="127156" cy="127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67" h="21600" extrusionOk="0">
                    <a:moveTo>
                      <a:pt x="9225" y="5694"/>
                    </a:moveTo>
                    <a:cubicBezTo>
                      <a:pt x="11461" y="5694"/>
                      <a:pt x="13618" y="7733"/>
                      <a:pt x="13618" y="10800"/>
                    </a:cubicBezTo>
                    <a:cubicBezTo>
                      <a:pt x="13618" y="13610"/>
                      <a:pt x="11666" y="15888"/>
                      <a:pt x="9273" y="15888"/>
                    </a:cubicBezTo>
                    <a:cubicBezTo>
                      <a:pt x="5368" y="15888"/>
                      <a:pt x="3416" y="10433"/>
                      <a:pt x="6187" y="7200"/>
                    </a:cubicBezTo>
                    <a:cubicBezTo>
                      <a:pt x="7053" y="6153"/>
                      <a:pt x="8155" y="5694"/>
                      <a:pt x="9225" y="5694"/>
                    </a:cubicBezTo>
                    <a:close/>
                    <a:moveTo>
                      <a:pt x="9273" y="0"/>
                    </a:moveTo>
                    <a:cubicBezTo>
                      <a:pt x="1007" y="0"/>
                      <a:pt x="-3086" y="11608"/>
                      <a:pt x="2723" y="18459"/>
                    </a:cubicBezTo>
                    <a:cubicBezTo>
                      <a:pt x="4597" y="20627"/>
                      <a:pt x="6911" y="21600"/>
                      <a:pt x="9178" y="21600"/>
                    </a:cubicBezTo>
                    <a:cubicBezTo>
                      <a:pt x="13948" y="21600"/>
                      <a:pt x="18514" y="17265"/>
                      <a:pt x="18467" y="10727"/>
                    </a:cubicBezTo>
                    <a:cubicBezTo>
                      <a:pt x="18467" y="4849"/>
                      <a:pt x="14311" y="73"/>
                      <a:pt x="9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2" name="Corpo livello uno…"/>
          <p:cNvSpPr txBox="1">
            <a:spLocks noGrp="1"/>
          </p:cNvSpPr>
          <p:nvPr>
            <p:ph type="body" idx="1"/>
          </p:nvPr>
        </p:nvSpPr>
        <p:spPr>
          <a:xfrm>
            <a:off x="719999" y="1098949"/>
            <a:ext cx="7704002" cy="3509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" name="Titolo Testo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4002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Titolo Testo</a:t>
            </a:r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383536"/>
          </a:solidFill>
          <a:uFillTx/>
          <a:latin typeface="Orbitron Regular Bold"/>
          <a:ea typeface="Orbitron Regular Bold"/>
          <a:cs typeface="Orbitron Regular Bold"/>
          <a:sym typeface="Orbitron Regular Bold"/>
        </a:defRPr>
      </a:lvl9pPr>
    </p:titleStyle>
    <p:bodyStyle>
      <a:lvl1pPr marL="4572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rabi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1pPr>
      <a:lvl2pPr marL="9144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lpha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2pPr>
      <a:lvl3pPr marL="13716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roman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3pPr>
      <a:lvl4pPr marL="18288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rabi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4pPr>
      <a:lvl5pPr marL="22860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lpha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5pPr>
      <a:lvl6pPr marL="27432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roman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6pPr>
      <a:lvl7pPr marL="32004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rabi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7pPr>
      <a:lvl8pPr marL="36576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alpha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8pPr>
      <a:lvl9pPr marL="4114800" marR="0" indent="-304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FC2E12"/>
        </a:buClr>
        <a:buSzPts val="1200"/>
        <a:buFontTx/>
        <a:buAutoNum type="romanLcPeriod"/>
        <a:tabLst/>
        <a:defRPr sz="1200" b="0" i="0" u="none" strike="noStrike" cap="none" spc="0" baseline="0">
          <a:solidFill>
            <a:srgbClr val="383536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828;p30"/>
          <p:cNvSpPr/>
          <p:nvPr/>
        </p:nvSpPr>
        <p:spPr>
          <a:xfrm>
            <a:off x="12813028" y="872970"/>
            <a:ext cx="144249" cy="272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0" h="21600" extrusionOk="0">
                <a:moveTo>
                  <a:pt x="944" y="0"/>
                </a:moveTo>
                <a:cubicBezTo>
                  <a:pt x="681" y="0"/>
                  <a:pt x="418" y="93"/>
                  <a:pt x="242" y="265"/>
                </a:cubicBezTo>
                <a:cubicBezTo>
                  <a:pt x="-80" y="452"/>
                  <a:pt x="-80" y="639"/>
                  <a:pt x="242" y="825"/>
                </a:cubicBezTo>
                <a:cubicBezTo>
                  <a:pt x="11744" y="9173"/>
                  <a:pt x="19764" y="21039"/>
                  <a:pt x="20466" y="21226"/>
                </a:cubicBezTo>
                <a:cubicBezTo>
                  <a:pt x="19764" y="21600"/>
                  <a:pt x="20818" y="21600"/>
                  <a:pt x="21169" y="21600"/>
                </a:cubicBezTo>
                <a:cubicBezTo>
                  <a:pt x="21520" y="21226"/>
                  <a:pt x="21520" y="21039"/>
                  <a:pt x="21520" y="20852"/>
                </a:cubicBezTo>
                <a:cubicBezTo>
                  <a:pt x="21520" y="20666"/>
                  <a:pt x="13149" y="8612"/>
                  <a:pt x="1647" y="265"/>
                </a:cubicBezTo>
                <a:cubicBezTo>
                  <a:pt x="1471" y="93"/>
                  <a:pt x="1208" y="0"/>
                  <a:pt x="944" y="0"/>
                </a:cubicBezTo>
                <a:close/>
              </a:path>
            </a:pathLst>
          </a:custGeom>
          <a:solidFill>
            <a:srgbClr val="FEF8E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1" name="Google Shape;829;p30"/>
          <p:cNvSpPr/>
          <p:nvPr/>
        </p:nvSpPr>
        <p:spPr>
          <a:xfrm>
            <a:off x="12634937" y="984405"/>
            <a:ext cx="164602" cy="2260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47" h="21600" extrusionOk="0">
                <a:moveTo>
                  <a:pt x="20526" y="0"/>
                </a:moveTo>
                <a:cubicBezTo>
                  <a:pt x="20373" y="0"/>
                  <a:pt x="20220" y="56"/>
                  <a:pt x="20066" y="169"/>
                </a:cubicBezTo>
                <a:cubicBezTo>
                  <a:pt x="19172" y="394"/>
                  <a:pt x="4550" y="9319"/>
                  <a:pt x="0" y="20925"/>
                </a:cubicBezTo>
                <a:cubicBezTo>
                  <a:pt x="0" y="21150"/>
                  <a:pt x="0" y="21375"/>
                  <a:pt x="588" y="21600"/>
                </a:cubicBezTo>
                <a:cubicBezTo>
                  <a:pt x="588" y="21375"/>
                  <a:pt x="895" y="21375"/>
                  <a:pt x="1508" y="21375"/>
                </a:cubicBezTo>
                <a:lnTo>
                  <a:pt x="1815" y="21150"/>
                </a:lnTo>
                <a:cubicBezTo>
                  <a:pt x="6391" y="9994"/>
                  <a:pt x="20987" y="1069"/>
                  <a:pt x="20987" y="1069"/>
                </a:cubicBezTo>
                <a:cubicBezTo>
                  <a:pt x="21600" y="844"/>
                  <a:pt x="21600" y="394"/>
                  <a:pt x="20987" y="169"/>
                </a:cubicBezTo>
                <a:cubicBezTo>
                  <a:pt x="20833" y="56"/>
                  <a:pt x="20680" y="0"/>
                  <a:pt x="20526" y="0"/>
                </a:cubicBezTo>
                <a:close/>
              </a:path>
            </a:pathLst>
          </a:custGeom>
          <a:solidFill>
            <a:srgbClr val="FEF8E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2" name="Google Shape;830;p30"/>
          <p:cNvSpPr/>
          <p:nvPr/>
        </p:nvSpPr>
        <p:spPr>
          <a:xfrm>
            <a:off x="12359292" y="2644565"/>
            <a:ext cx="116732" cy="53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897" y="14111"/>
                  <a:pt x="14267" y="7568"/>
                  <a:pt x="21600" y="0"/>
                </a:cubicBezTo>
              </a:path>
            </a:pathLst>
          </a:custGeom>
          <a:ln w="4475" cap="rnd">
            <a:solidFill>
              <a:srgbClr val="2AB59D"/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3" name="Google Shape;831;p3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813816">
              <a:defRPr sz="4093"/>
            </a:pPr>
            <a:r>
              <a:t>Final Project</a:t>
            </a:r>
            <a:br/>
            <a:r>
              <a:t>Embedded System for E-Health</a:t>
            </a:r>
          </a:p>
        </p:txBody>
      </p:sp>
      <p:grpSp>
        <p:nvGrpSpPr>
          <p:cNvPr id="936" name="Google Shape;833;p30"/>
          <p:cNvGrpSpPr/>
          <p:nvPr/>
        </p:nvGrpSpPr>
        <p:grpSpPr>
          <a:xfrm>
            <a:off x="888138" y="1440800"/>
            <a:ext cx="300107" cy="299730"/>
            <a:chOff x="0" y="0"/>
            <a:chExt cx="300106" cy="299728"/>
          </a:xfrm>
        </p:grpSpPr>
        <p:sp>
          <p:nvSpPr>
            <p:cNvPr id="934" name="Google Shape;834;p30"/>
            <p:cNvSpPr/>
            <p:nvPr/>
          </p:nvSpPr>
          <p:spPr>
            <a:xfrm>
              <a:off x="126042" y="0"/>
              <a:ext cx="47519" cy="299729"/>
            </a:xfrm>
            <a:prstGeom prst="rect">
              <a:avLst/>
            </a:prstGeom>
            <a:solidFill>
              <a:srgbClr val="FC2E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35" name="Google Shape;835;p30"/>
            <p:cNvSpPr/>
            <p:nvPr/>
          </p:nvSpPr>
          <p:spPr>
            <a:xfrm>
              <a:off x="0" y="126168"/>
              <a:ext cx="300107" cy="47393"/>
            </a:xfrm>
            <a:prstGeom prst="rect">
              <a:avLst/>
            </a:prstGeom>
            <a:solidFill>
              <a:srgbClr val="FC2E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937" name="Google Shape;832;p30"/>
          <p:cNvSpPr txBox="1"/>
          <p:nvPr/>
        </p:nvSpPr>
        <p:spPr>
          <a:xfrm>
            <a:off x="1296136" y="3472244"/>
            <a:ext cx="6551702" cy="7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/>
          <a:p>
            <a:pPr algn="ctr">
              <a:defRPr sz="180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Apicella Salvatore, Bove Simone, Cascone Maria</a:t>
            </a:r>
            <a:br/>
            <a:r>
              <a:t>a.y. 2022/23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224;p52"/>
          <p:cNvSpPr txBox="1">
            <a:spLocks noGrp="1"/>
          </p:cNvSpPr>
          <p:nvPr>
            <p:ph type="title"/>
          </p:nvPr>
        </p:nvSpPr>
        <p:spPr>
          <a:xfrm>
            <a:off x="2645999" y="1604897"/>
            <a:ext cx="3852002" cy="972901"/>
          </a:xfrm>
          <a:prstGeom prst="rect">
            <a:avLst/>
          </a:prstGeom>
        </p:spPr>
        <p:txBody>
          <a:bodyPr/>
          <a:lstStyle>
            <a:lvl1pPr defTabSz="905255">
              <a:defRPr sz="4950"/>
            </a:lvl1pPr>
          </a:lstStyle>
          <a:p>
            <a:r>
              <a:t>THANKS!</a:t>
            </a:r>
          </a:p>
        </p:txBody>
      </p:sp>
      <p:sp>
        <p:nvSpPr>
          <p:cNvPr id="1031" name="Google Shape;1225;p52"/>
          <p:cNvSpPr txBox="1">
            <a:spLocks noGrp="1"/>
          </p:cNvSpPr>
          <p:nvPr>
            <p:ph type="body" sz="quarter" idx="1"/>
          </p:nvPr>
        </p:nvSpPr>
        <p:spPr>
          <a:xfrm>
            <a:off x="2645999" y="2521301"/>
            <a:ext cx="3852002" cy="1017301"/>
          </a:xfrm>
          <a:prstGeom prst="rect">
            <a:avLst/>
          </a:prstGeom>
        </p:spPr>
        <p:txBody>
          <a:bodyPr/>
          <a:lstStyle>
            <a:lvl1pPr marL="0" indent="0">
              <a:defRPr b="1"/>
            </a:lvl1pPr>
          </a:lstStyle>
          <a:p>
            <a:r>
              <a:t>Do you have any questions?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863;p33"/>
          <p:cNvSpPr txBox="1">
            <a:spLocks noGrp="1"/>
          </p:cNvSpPr>
          <p:nvPr>
            <p:ph type="body" sz="quarter" idx="1"/>
          </p:nvPr>
        </p:nvSpPr>
        <p:spPr>
          <a:xfrm>
            <a:off x="713225" y="2347452"/>
            <a:ext cx="4732500" cy="1177801"/>
          </a:xfrm>
          <a:prstGeom prst="rect">
            <a:avLst/>
          </a:prstGeom>
        </p:spPr>
        <p:txBody>
          <a:bodyPr/>
          <a:lstStyle>
            <a:lvl1pPr marL="0" indent="0"/>
          </a:lstStyle>
          <a:p>
            <a:r>
              <a:t>As final project of the course we must to crate with STM32 a smart medical device avoid to monitoring and raise an alert about temperature, heart rate and blood oxygen rate.</a:t>
            </a:r>
          </a:p>
        </p:txBody>
      </p:sp>
      <p:sp>
        <p:nvSpPr>
          <p:cNvPr id="940" name="Google Shape;864;p33"/>
          <p:cNvSpPr txBox="1">
            <a:spLocks noGrp="1"/>
          </p:cNvSpPr>
          <p:nvPr>
            <p:ph type="title"/>
          </p:nvPr>
        </p:nvSpPr>
        <p:spPr>
          <a:xfrm>
            <a:off x="713370" y="1456566"/>
            <a:ext cx="4456315" cy="953118"/>
          </a:xfrm>
          <a:prstGeom prst="rect">
            <a:avLst/>
          </a:prstGeom>
        </p:spPr>
        <p:txBody>
          <a:bodyPr/>
          <a:lstStyle/>
          <a:p>
            <a:r>
              <a:t>INTRODUCTION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895;p36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4002" cy="592201"/>
          </a:xfrm>
          <a:prstGeom prst="rect">
            <a:avLst/>
          </a:prstGeom>
        </p:spPr>
        <p:txBody>
          <a:bodyPr/>
          <a:lstStyle/>
          <a:p>
            <a:pPr defTabSz="795527">
              <a:defRPr sz="2610"/>
            </a:pPr>
            <a:r>
              <a:t>NUCLEO F4 AND PERIPHERALS</a:t>
            </a:r>
          </a:p>
        </p:txBody>
      </p:sp>
      <p:sp>
        <p:nvSpPr>
          <p:cNvPr id="943" name="Google Shape;896;p36"/>
          <p:cNvSpPr txBox="1">
            <a:spLocks noGrp="1"/>
          </p:cNvSpPr>
          <p:nvPr>
            <p:ph type="body" sz="quarter" idx="4294967295"/>
          </p:nvPr>
        </p:nvSpPr>
        <p:spPr>
          <a:xfrm>
            <a:off x="245569" y="3423257"/>
            <a:ext cx="1816501" cy="1004718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Font typeface="Roboto"/>
              <a:buNone/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NUCLEO</a:t>
            </a:r>
            <a:br/>
            <a:r>
              <a:t>F401RE</a:t>
            </a:r>
          </a:p>
        </p:txBody>
      </p:sp>
      <p:sp>
        <p:nvSpPr>
          <p:cNvPr id="944" name="Google Shape;897;p36"/>
          <p:cNvSpPr txBox="1"/>
          <p:nvPr/>
        </p:nvSpPr>
        <p:spPr>
          <a:xfrm>
            <a:off x="245569" y="4344114"/>
            <a:ext cx="1816501" cy="493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150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The main board</a:t>
            </a:r>
          </a:p>
        </p:txBody>
      </p:sp>
      <p:grpSp>
        <p:nvGrpSpPr>
          <p:cNvPr id="947" name="Raggruppa"/>
          <p:cNvGrpSpPr/>
          <p:nvPr/>
        </p:nvGrpSpPr>
        <p:grpSpPr>
          <a:xfrm>
            <a:off x="6360871" y="2601801"/>
            <a:ext cx="2080439" cy="844462"/>
            <a:chOff x="0" y="0"/>
            <a:chExt cx="2080437" cy="844461"/>
          </a:xfrm>
        </p:grpSpPr>
        <p:sp>
          <p:nvSpPr>
            <p:cNvPr id="945" name="Google Shape;898;p36"/>
            <p:cNvSpPr txBox="1"/>
            <p:nvPr/>
          </p:nvSpPr>
          <p:spPr>
            <a:xfrm>
              <a:off x="0" y="0"/>
              <a:ext cx="2080438" cy="5562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>
                <a:defRPr sz="2200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MAX32664</a:t>
              </a:r>
            </a:p>
          </p:txBody>
        </p:sp>
        <p:sp>
          <p:nvSpPr>
            <p:cNvPr id="946" name="Google Shape;899;p36"/>
            <p:cNvSpPr txBox="1"/>
            <p:nvPr/>
          </p:nvSpPr>
          <p:spPr>
            <a:xfrm>
              <a:off x="131968" y="351262"/>
              <a:ext cx="1816501" cy="493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841247">
                <a:defRPr sz="1380">
                  <a:solidFill>
                    <a:srgbClr val="383536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r>
                <a:t>HR and SPO2 Sensor</a:t>
              </a:r>
            </a:p>
          </p:txBody>
        </p:sp>
      </p:grpSp>
      <p:grpSp>
        <p:nvGrpSpPr>
          <p:cNvPr id="950" name="Raggruppa"/>
          <p:cNvGrpSpPr/>
          <p:nvPr/>
        </p:nvGrpSpPr>
        <p:grpSpPr>
          <a:xfrm>
            <a:off x="3223766" y="2550184"/>
            <a:ext cx="1816501" cy="947696"/>
            <a:chOff x="0" y="0"/>
            <a:chExt cx="1816499" cy="947695"/>
          </a:xfrm>
        </p:grpSpPr>
        <p:sp>
          <p:nvSpPr>
            <p:cNvPr id="948" name="Google Shape;900;p36"/>
            <p:cNvSpPr txBox="1"/>
            <p:nvPr/>
          </p:nvSpPr>
          <p:spPr>
            <a:xfrm>
              <a:off x="0" y="0"/>
              <a:ext cx="1816500" cy="592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>
                <a:defRPr sz="2200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KY028</a:t>
              </a:r>
            </a:p>
          </p:txBody>
        </p:sp>
        <p:sp>
          <p:nvSpPr>
            <p:cNvPr id="949" name="Google Shape;901;p36"/>
            <p:cNvSpPr txBox="1"/>
            <p:nvPr/>
          </p:nvSpPr>
          <p:spPr>
            <a:xfrm>
              <a:off x="304257" y="454496"/>
              <a:ext cx="1207986" cy="493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 lnSpcReduction="10000"/>
            </a:bodyPr>
            <a:lstStyle>
              <a:lvl1pPr algn="ctr" defTabSz="621791">
                <a:defRPr sz="1020">
                  <a:solidFill>
                    <a:srgbClr val="383536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r>
                <a:t>Temperature ADC sensor</a:t>
              </a:r>
            </a:p>
          </p:txBody>
        </p:sp>
      </p:grpSp>
      <p:grpSp>
        <p:nvGrpSpPr>
          <p:cNvPr id="953" name="Raggruppa"/>
          <p:cNvGrpSpPr/>
          <p:nvPr/>
        </p:nvGrpSpPr>
        <p:grpSpPr>
          <a:xfrm>
            <a:off x="6492840" y="1259969"/>
            <a:ext cx="1816501" cy="897728"/>
            <a:chOff x="0" y="0"/>
            <a:chExt cx="1816499" cy="897726"/>
          </a:xfrm>
        </p:grpSpPr>
        <p:sp>
          <p:nvSpPr>
            <p:cNvPr id="951" name="Google Shape;902;p36"/>
            <p:cNvSpPr txBox="1"/>
            <p:nvPr/>
          </p:nvSpPr>
          <p:spPr>
            <a:xfrm>
              <a:off x="0" y="0"/>
              <a:ext cx="1816500" cy="592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>
                <a:defRPr sz="2200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SSD1306</a:t>
              </a:r>
            </a:p>
          </p:txBody>
        </p:sp>
        <p:sp>
          <p:nvSpPr>
            <p:cNvPr id="952" name="Google Shape;903;p36"/>
            <p:cNvSpPr txBox="1"/>
            <p:nvPr/>
          </p:nvSpPr>
          <p:spPr>
            <a:xfrm>
              <a:off x="0" y="404527"/>
              <a:ext cx="1816500" cy="493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>
                <a:defRPr sz="1500">
                  <a:solidFill>
                    <a:srgbClr val="383536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r>
                <a:t>Oled screen</a:t>
              </a:r>
            </a:p>
          </p:txBody>
        </p:sp>
      </p:grpSp>
      <p:grpSp>
        <p:nvGrpSpPr>
          <p:cNvPr id="956" name="Raggruppa"/>
          <p:cNvGrpSpPr/>
          <p:nvPr/>
        </p:nvGrpSpPr>
        <p:grpSpPr>
          <a:xfrm>
            <a:off x="3223766" y="1294574"/>
            <a:ext cx="1816501" cy="828517"/>
            <a:chOff x="0" y="0"/>
            <a:chExt cx="1816499" cy="828515"/>
          </a:xfrm>
        </p:grpSpPr>
        <p:sp>
          <p:nvSpPr>
            <p:cNvPr id="954" name="Google Shape;902;p36"/>
            <p:cNvSpPr txBox="1"/>
            <p:nvPr/>
          </p:nvSpPr>
          <p:spPr>
            <a:xfrm>
              <a:off x="0" y="0"/>
              <a:ext cx="1816500" cy="5257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 sz="2200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DS1307</a:t>
              </a:r>
            </a:p>
          </p:txBody>
        </p:sp>
        <p:sp>
          <p:nvSpPr>
            <p:cNvPr id="955" name="Google Shape;903;p36"/>
            <p:cNvSpPr txBox="1"/>
            <p:nvPr/>
          </p:nvSpPr>
          <p:spPr>
            <a:xfrm>
              <a:off x="0" y="417065"/>
              <a:ext cx="1816500" cy="411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 sz="1500">
                  <a:solidFill>
                    <a:srgbClr val="383536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r>
                <a:t>External CLock</a:t>
              </a:r>
            </a:p>
          </p:txBody>
        </p:sp>
      </p:grpSp>
      <p:sp>
        <p:nvSpPr>
          <p:cNvPr id="957" name="Google Shape;902;p36"/>
          <p:cNvSpPr txBox="1"/>
          <p:nvPr/>
        </p:nvSpPr>
        <p:spPr>
          <a:xfrm>
            <a:off x="6492840" y="4165998"/>
            <a:ext cx="1816501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BUZZER</a:t>
            </a:r>
          </a:p>
        </p:txBody>
      </p:sp>
      <p:sp>
        <p:nvSpPr>
          <p:cNvPr id="958" name="Google Shape;902;p36"/>
          <p:cNvSpPr txBox="1"/>
          <p:nvPr/>
        </p:nvSpPr>
        <p:spPr>
          <a:xfrm>
            <a:off x="3223766" y="4165998"/>
            <a:ext cx="1816501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LED</a:t>
            </a:r>
          </a:p>
        </p:txBody>
      </p:sp>
      <p:pic>
        <p:nvPicPr>
          <p:cNvPr id="959" name="Picture 2" descr="Picture 2"/>
          <p:cNvPicPr>
            <a:picLocks noChangeAspect="1"/>
          </p:cNvPicPr>
          <p:nvPr/>
        </p:nvPicPr>
        <p:blipFill>
          <a:blip r:embed="rId2"/>
          <a:srcRect l="21767" t="5894" r="24641" b="6671"/>
          <a:stretch>
            <a:fillRect/>
          </a:stretch>
        </p:blipFill>
        <p:spPr>
          <a:xfrm>
            <a:off x="84837" y="1156447"/>
            <a:ext cx="2137960" cy="2323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960" name="Picture 4" descr="Picture 4"/>
          <p:cNvPicPr>
            <a:picLocks noChangeAspect="1"/>
          </p:cNvPicPr>
          <p:nvPr/>
        </p:nvPicPr>
        <p:blipFill>
          <a:blip r:embed="rId3"/>
          <a:srcRect l="38628" r="39330"/>
          <a:stretch>
            <a:fillRect/>
          </a:stretch>
        </p:blipFill>
        <p:spPr>
          <a:xfrm>
            <a:off x="2496845" y="2437865"/>
            <a:ext cx="591811" cy="1446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961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640" y="1145357"/>
            <a:ext cx="1400152" cy="112695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2" name="Immagine" descr="Immagin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387" y="1257676"/>
            <a:ext cx="1251097" cy="114081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3" name="Immagine" descr="Immagine"/>
          <p:cNvPicPr>
            <a:picLocks noChangeAspect="1"/>
          </p:cNvPicPr>
          <p:nvPr/>
        </p:nvPicPr>
        <p:blipFill>
          <a:blip r:embed="rId6"/>
          <a:srcRect l="15657" t="30130" r="16966" b="30070"/>
          <a:stretch>
            <a:fillRect/>
          </a:stretch>
        </p:blipFill>
        <p:spPr>
          <a:xfrm>
            <a:off x="5175619" y="2713901"/>
            <a:ext cx="1050074" cy="620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2" h="21577" extrusionOk="0">
                <a:moveTo>
                  <a:pt x="880" y="5"/>
                </a:moveTo>
                <a:cubicBezTo>
                  <a:pt x="872" y="18"/>
                  <a:pt x="847" y="431"/>
                  <a:pt x="823" y="916"/>
                </a:cubicBezTo>
                <a:cubicBezTo>
                  <a:pt x="799" y="1402"/>
                  <a:pt x="746" y="2534"/>
                  <a:pt x="701" y="3429"/>
                </a:cubicBezTo>
                <a:cubicBezTo>
                  <a:pt x="600" y="5423"/>
                  <a:pt x="508" y="7471"/>
                  <a:pt x="464" y="8661"/>
                </a:cubicBezTo>
                <a:cubicBezTo>
                  <a:pt x="435" y="9488"/>
                  <a:pt x="379" y="10618"/>
                  <a:pt x="301" y="12099"/>
                </a:cubicBezTo>
                <a:cubicBezTo>
                  <a:pt x="284" y="12427"/>
                  <a:pt x="239" y="13351"/>
                  <a:pt x="204" y="14156"/>
                </a:cubicBezTo>
                <a:cubicBezTo>
                  <a:pt x="168" y="14961"/>
                  <a:pt x="124" y="15923"/>
                  <a:pt x="106" y="16296"/>
                </a:cubicBezTo>
                <a:cubicBezTo>
                  <a:pt x="-9" y="18637"/>
                  <a:pt x="-16" y="18922"/>
                  <a:pt x="16" y="18988"/>
                </a:cubicBezTo>
                <a:cubicBezTo>
                  <a:pt x="35" y="19026"/>
                  <a:pt x="46" y="19100"/>
                  <a:pt x="41" y="19154"/>
                </a:cubicBezTo>
                <a:cubicBezTo>
                  <a:pt x="33" y="19234"/>
                  <a:pt x="52" y="19264"/>
                  <a:pt x="155" y="19278"/>
                </a:cubicBezTo>
                <a:cubicBezTo>
                  <a:pt x="323" y="19301"/>
                  <a:pt x="395" y="19389"/>
                  <a:pt x="318" y="19485"/>
                </a:cubicBezTo>
                <a:cubicBezTo>
                  <a:pt x="272" y="19543"/>
                  <a:pt x="271" y="19557"/>
                  <a:pt x="310" y="19582"/>
                </a:cubicBezTo>
                <a:cubicBezTo>
                  <a:pt x="390" y="19634"/>
                  <a:pt x="914" y="19698"/>
                  <a:pt x="1312" y="19706"/>
                </a:cubicBezTo>
                <a:cubicBezTo>
                  <a:pt x="1523" y="19711"/>
                  <a:pt x="2039" y="19759"/>
                  <a:pt x="2461" y="19803"/>
                </a:cubicBezTo>
                <a:cubicBezTo>
                  <a:pt x="3197" y="19879"/>
                  <a:pt x="3625" y="19913"/>
                  <a:pt x="4898" y="20037"/>
                </a:cubicBezTo>
                <a:cubicBezTo>
                  <a:pt x="5215" y="20069"/>
                  <a:pt x="5775" y="20131"/>
                  <a:pt x="6145" y="20176"/>
                </a:cubicBezTo>
                <a:cubicBezTo>
                  <a:pt x="6514" y="20220"/>
                  <a:pt x="7097" y="20283"/>
                  <a:pt x="7440" y="20314"/>
                </a:cubicBezTo>
                <a:cubicBezTo>
                  <a:pt x="7784" y="20344"/>
                  <a:pt x="8112" y="20381"/>
                  <a:pt x="8174" y="20396"/>
                </a:cubicBezTo>
                <a:cubicBezTo>
                  <a:pt x="8236" y="20412"/>
                  <a:pt x="8647" y="20453"/>
                  <a:pt x="9087" y="20479"/>
                </a:cubicBezTo>
                <a:cubicBezTo>
                  <a:pt x="9526" y="20506"/>
                  <a:pt x="10192" y="20558"/>
                  <a:pt x="10562" y="20604"/>
                </a:cubicBezTo>
                <a:cubicBezTo>
                  <a:pt x="11333" y="20698"/>
                  <a:pt x="13031" y="20891"/>
                  <a:pt x="13503" y="20935"/>
                </a:cubicBezTo>
                <a:cubicBezTo>
                  <a:pt x="13679" y="20951"/>
                  <a:pt x="14172" y="21000"/>
                  <a:pt x="14604" y="21045"/>
                </a:cubicBezTo>
                <a:cubicBezTo>
                  <a:pt x="15478" y="21137"/>
                  <a:pt x="15690" y="21156"/>
                  <a:pt x="18035" y="21390"/>
                </a:cubicBezTo>
                <a:cubicBezTo>
                  <a:pt x="18941" y="21481"/>
                  <a:pt x="19770" y="21561"/>
                  <a:pt x="19884" y="21570"/>
                </a:cubicBezTo>
                <a:cubicBezTo>
                  <a:pt x="20182" y="21592"/>
                  <a:pt x="20626" y="21558"/>
                  <a:pt x="20691" y="21501"/>
                </a:cubicBezTo>
                <a:cubicBezTo>
                  <a:pt x="20722" y="21474"/>
                  <a:pt x="20757" y="21401"/>
                  <a:pt x="20765" y="21335"/>
                </a:cubicBezTo>
                <a:cubicBezTo>
                  <a:pt x="20808" y="20951"/>
                  <a:pt x="20880" y="19234"/>
                  <a:pt x="20944" y="17138"/>
                </a:cubicBezTo>
                <a:cubicBezTo>
                  <a:pt x="20962" y="16542"/>
                  <a:pt x="20991" y="15745"/>
                  <a:pt x="21009" y="15357"/>
                </a:cubicBezTo>
                <a:cubicBezTo>
                  <a:pt x="21027" y="14970"/>
                  <a:pt x="21059" y="14311"/>
                  <a:pt x="21074" y="13894"/>
                </a:cubicBezTo>
                <a:cubicBezTo>
                  <a:pt x="21090" y="13476"/>
                  <a:pt x="21115" y="12868"/>
                  <a:pt x="21131" y="12555"/>
                </a:cubicBezTo>
                <a:cubicBezTo>
                  <a:pt x="21147" y="12242"/>
                  <a:pt x="21156" y="11938"/>
                  <a:pt x="21156" y="11878"/>
                </a:cubicBezTo>
                <a:cubicBezTo>
                  <a:pt x="21156" y="11781"/>
                  <a:pt x="21209" y="10571"/>
                  <a:pt x="21245" y="9794"/>
                </a:cubicBezTo>
                <a:cubicBezTo>
                  <a:pt x="21280" y="9054"/>
                  <a:pt x="21293" y="8698"/>
                  <a:pt x="21311" y="8068"/>
                </a:cubicBezTo>
                <a:cubicBezTo>
                  <a:pt x="21321" y="7697"/>
                  <a:pt x="21338" y="7380"/>
                  <a:pt x="21343" y="7364"/>
                </a:cubicBezTo>
                <a:cubicBezTo>
                  <a:pt x="21349" y="7347"/>
                  <a:pt x="21364" y="7031"/>
                  <a:pt x="21376" y="6673"/>
                </a:cubicBezTo>
                <a:cubicBezTo>
                  <a:pt x="21388" y="6316"/>
                  <a:pt x="21409" y="5733"/>
                  <a:pt x="21425" y="5376"/>
                </a:cubicBezTo>
                <a:cubicBezTo>
                  <a:pt x="21456" y="4659"/>
                  <a:pt x="21502" y="3400"/>
                  <a:pt x="21547" y="2228"/>
                </a:cubicBezTo>
                <a:cubicBezTo>
                  <a:pt x="21584" y="1259"/>
                  <a:pt x="21558" y="1040"/>
                  <a:pt x="21392" y="972"/>
                </a:cubicBezTo>
                <a:cubicBezTo>
                  <a:pt x="21218" y="900"/>
                  <a:pt x="20910" y="897"/>
                  <a:pt x="20919" y="972"/>
                </a:cubicBezTo>
                <a:cubicBezTo>
                  <a:pt x="20939" y="1135"/>
                  <a:pt x="20067" y="1161"/>
                  <a:pt x="19958" y="999"/>
                </a:cubicBezTo>
                <a:cubicBezTo>
                  <a:pt x="19863" y="859"/>
                  <a:pt x="19586" y="802"/>
                  <a:pt x="18939" y="792"/>
                </a:cubicBezTo>
                <a:cubicBezTo>
                  <a:pt x="18092" y="779"/>
                  <a:pt x="17934" y="785"/>
                  <a:pt x="17839" y="847"/>
                </a:cubicBezTo>
                <a:cubicBezTo>
                  <a:pt x="17751" y="905"/>
                  <a:pt x="16346" y="886"/>
                  <a:pt x="15598" y="820"/>
                </a:cubicBezTo>
                <a:cubicBezTo>
                  <a:pt x="15258" y="789"/>
                  <a:pt x="15111" y="760"/>
                  <a:pt x="15052" y="695"/>
                </a:cubicBezTo>
                <a:cubicBezTo>
                  <a:pt x="14989" y="627"/>
                  <a:pt x="14903" y="615"/>
                  <a:pt x="14653" y="626"/>
                </a:cubicBezTo>
                <a:cubicBezTo>
                  <a:pt x="13357" y="684"/>
                  <a:pt x="10591" y="628"/>
                  <a:pt x="10447" y="544"/>
                </a:cubicBezTo>
                <a:cubicBezTo>
                  <a:pt x="10421" y="528"/>
                  <a:pt x="10002" y="500"/>
                  <a:pt x="9518" y="475"/>
                </a:cubicBezTo>
                <a:cubicBezTo>
                  <a:pt x="9034" y="449"/>
                  <a:pt x="8601" y="408"/>
                  <a:pt x="8557" y="392"/>
                </a:cubicBezTo>
                <a:cubicBezTo>
                  <a:pt x="8513" y="376"/>
                  <a:pt x="8446" y="353"/>
                  <a:pt x="8402" y="337"/>
                </a:cubicBezTo>
                <a:cubicBezTo>
                  <a:pt x="8358" y="320"/>
                  <a:pt x="8212" y="299"/>
                  <a:pt x="8084" y="295"/>
                </a:cubicBezTo>
                <a:cubicBezTo>
                  <a:pt x="7933" y="290"/>
                  <a:pt x="7839" y="260"/>
                  <a:pt x="7815" y="212"/>
                </a:cubicBezTo>
                <a:cubicBezTo>
                  <a:pt x="7769" y="117"/>
                  <a:pt x="7470" y="118"/>
                  <a:pt x="7481" y="212"/>
                </a:cubicBezTo>
                <a:cubicBezTo>
                  <a:pt x="7496" y="332"/>
                  <a:pt x="7067" y="365"/>
                  <a:pt x="6210" y="309"/>
                </a:cubicBezTo>
                <a:cubicBezTo>
                  <a:pt x="5752" y="279"/>
                  <a:pt x="5139" y="241"/>
                  <a:pt x="4849" y="226"/>
                </a:cubicBezTo>
                <a:cubicBezTo>
                  <a:pt x="4558" y="212"/>
                  <a:pt x="4087" y="187"/>
                  <a:pt x="3806" y="171"/>
                </a:cubicBezTo>
                <a:cubicBezTo>
                  <a:pt x="3524" y="155"/>
                  <a:pt x="3031" y="132"/>
                  <a:pt x="2714" y="116"/>
                </a:cubicBezTo>
                <a:cubicBezTo>
                  <a:pt x="2397" y="100"/>
                  <a:pt x="1858" y="60"/>
                  <a:pt x="1516" y="33"/>
                </a:cubicBezTo>
                <a:cubicBezTo>
                  <a:pt x="1173" y="5"/>
                  <a:pt x="888" y="-8"/>
                  <a:pt x="880" y="5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964" name="Immagine" descr="Immagin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6545" y="4027238"/>
            <a:ext cx="1352342" cy="1126952"/>
          </a:xfrm>
          <a:prstGeom prst="rect">
            <a:avLst/>
          </a:prstGeom>
          <a:ln w="12700">
            <a:miter lim="400000"/>
          </a:ln>
        </p:spPr>
      </p:pic>
      <p:pic>
        <p:nvPicPr>
          <p:cNvPr id="965" name="Immagine" descr="Immagin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5973" y="4027238"/>
            <a:ext cx="963925" cy="8032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1115;p47"/>
          <p:cNvSpPr/>
          <p:nvPr/>
        </p:nvSpPr>
        <p:spPr>
          <a:xfrm>
            <a:off x="-1" y="429080"/>
            <a:ext cx="6206402" cy="1014001"/>
          </a:xfrm>
          <a:prstGeom prst="rect">
            <a:avLst/>
          </a:prstGeom>
          <a:solidFill>
            <a:srgbClr val="E3EEED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68" name="Google Shape;1116;p47"/>
          <p:cNvSpPr txBox="1">
            <a:spLocks noGrp="1"/>
          </p:cNvSpPr>
          <p:nvPr>
            <p:ph type="title"/>
          </p:nvPr>
        </p:nvSpPr>
        <p:spPr>
          <a:xfrm>
            <a:off x="719999" y="387599"/>
            <a:ext cx="5781302" cy="1014002"/>
          </a:xfrm>
          <a:prstGeom prst="rect">
            <a:avLst/>
          </a:prstGeom>
        </p:spPr>
        <p:txBody>
          <a:bodyPr/>
          <a:lstStyle/>
          <a:p>
            <a:pPr defTabSz="795527">
              <a:defRPr sz="2610"/>
            </a:pPr>
            <a:r>
              <a:t>Circuite </a:t>
            </a:r>
            <a:br/>
            <a:r>
              <a:t>in Fritzing</a:t>
            </a:r>
          </a:p>
        </p:txBody>
      </p:sp>
      <p:grpSp>
        <p:nvGrpSpPr>
          <p:cNvPr id="977" name="Google Shape;1117;p47"/>
          <p:cNvGrpSpPr/>
          <p:nvPr/>
        </p:nvGrpSpPr>
        <p:grpSpPr>
          <a:xfrm>
            <a:off x="7667993" y="3122911"/>
            <a:ext cx="3111959" cy="3388184"/>
            <a:chOff x="0" y="0"/>
            <a:chExt cx="3111957" cy="3388182"/>
          </a:xfrm>
        </p:grpSpPr>
        <p:sp>
          <p:nvSpPr>
            <p:cNvPr id="969" name="Google Shape;1118;p47"/>
            <p:cNvSpPr/>
            <p:nvPr/>
          </p:nvSpPr>
          <p:spPr>
            <a:xfrm rot="16200000" flipH="1">
              <a:off x="-522869" y="522868"/>
              <a:ext cx="2552851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76" name="Google Shape;1119;p47"/>
            <p:cNvGrpSpPr/>
            <p:nvPr/>
          </p:nvGrpSpPr>
          <p:grpSpPr>
            <a:xfrm>
              <a:off x="753772" y="885772"/>
              <a:ext cx="2358186" cy="2502411"/>
              <a:chOff x="0" y="0"/>
              <a:chExt cx="2358185" cy="2502409"/>
            </a:xfrm>
          </p:grpSpPr>
          <p:sp>
            <p:nvSpPr>
              <p:cNvPr id="970" name="Google Shape;1120;p47"/>
              <p:cNvSpPr/>
              <p:nvPr/>
            </p:nvSpPr>
            <p:spPr>
              <a:xfrm rot="10800000">
                <a:off x="57142" y="289500"/>
                <a:ext cx="47620" cy="334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3081"/>
                    </a:lnTo>
                    <a:lnTo>
                      <a:pt x="0" y="18447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1" name="Google Shape;1121;p47"/>
              <p:cNvSpPr/>
              <p:nvPr/>
            </p:nvSpPr>
            <p:spPr>
              <a:xfrm rot="10800000">
                <a:off x="1691756" y="1837278"/>
                <a:ext cx="235999" cy="235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794" y="10800"/>
                    </a:lnTo>
                    <a:lnTo>
                      <a:pt x="21600" y="21600"/>
                    </a:lnTo>
                    <a:lnTo>
                      <a:pt x="21600" y="15495"/>
                    </a:lnTo>
                    <a:lnTo>
                      <a:pt x="6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2" name="Google Shape;1122;p47"/>
              <p:cNvSpPr/>
              <p:nvPr/>
            </p:nvSpPr>
            <p:spPr>
              <a:xfrm rot="10800000">
                <a:off x="2260112" y="2404369"/>
                <a:ext cx="98074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13" h="21600" extrusionOk="0">
                    <a:moveTo>
                      <a:pt x="9286" y="5585"/>
                    </a:moveTo>
                    <a:cubicBezTo>
                      <a:pt x="11745" y="5585"/>
                      <a:pt x="13569" y="7961"/>
                      <a:pt x="13569" y="10831"/>
                    </a:cubicBezTo>
                    <a:cubicBezTo>
                      <a:pt x="13569" y="13824"/>
                      <a:pt x="11428" y="15861"/>
                      <a:pt x="9233" y="15861"/>
                    </a:cubicBezTo>
                    <a:cubicBezTo>
                      <a:pt x="8149" y="15861"/>
                      <a:pt x="7039" y="15367"/>
                      <a:pt x="6140" y="14256"/>
                    </a:cubicBezTo>
                    <a:cubicBezTo>
                      <a:pt x="3443" y="11109"/>
                      <a:pt x="5453" y="5585"/>
                      <a:pt x="9286" y="5585"/>
                    </a:cubicBezTo>
                    <a:close/>
                    <a:moveTo>
                      <a:pt x="9286" y="0"/>
                    </a:moveTo>
                    <a:cubicBezTo>
                      <a:pt x="6986" y="0"/>
                      <a:pt x="4659" y="1018"/>
                      <a:pt x="2756" y="3240"/>
                    </a:cubicBezTo>
                    <a:cubicBezTo>
                      <a:pt x="-3087" y="9782"/>
                      <a:pt x="958" y="21600"/>
                      <a:pt x="9286" y="21600"/>
                    </a:cubicBezTo>
                    <a:cubicBezTo>
                      <a:pt x="14468" y="21600"/>
                      <a:pt x="18513" y="16601"/>
                      <a:pt x="18513" y="10831"/>
                    </a:cubicBezTo>
                    <a:cubicBezTo>
                      <a:pt x="18513" y="4289"/>
                      <a:pt x="13992" y="0"/>
                      <a:pt x="9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3" name="Google Shape;1123;p47"/>
              <p:cNvSpPr/>
              <p:nvPr/>
            </p:nvSpPr>
            <p:spPr>
              <a:xfrm rot="10800000">
                <a:off x="-1" y="0"/>
                <a:ext cx="97936" cy="980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09" h="21600" extrusionOk="0">
                    <a:moveTo>
                      <a:pt x="9297" y="5863"/>
                    </a:moveTo>
                    <a:cubicBezTo>
                      <a:pt x="11759" y="5863"/>
                      <a:pt x="13559" y="7961"/>
                      <a:pt x="13559" y="10831"/>
                    </a:cubicBezTo>
                    <a:cubicBezTo>
                      <a:pt x="13559" y="13886"/>
                      <a:pt x="11362" y="15953"/>
                      <a:pt x="9112" y="15953"/>
                    </a:cubicBezTo>
                    <a:cubicBezTo>
                      <a:pt x="8053" y="15953"/>
                      <a:pt x="6994" y="15521"/>
                      <a:pt x="6147" y="14503"/>
                    </a:cubicBezTo>
                    <a:cubicBezTo>
                      <a:pt x="3421" y="11109"/>
                      <a:pt x="5459" y="5863"/>
                      <a:pt x="9297" y="5863"/>
                    </a:cubicBezTo>
                    <a:close/>
                    <a:moveTo>
                      <a:pt x="9271" y="0"/>
                    </a:moveTo>
                    <a:cubicBezTo>
                      <a:pt x="6994" y="0"/>
                      <a:pt x="4665" y="1018"/>
                      <a:pt x="2759" y="3240"/>
                    </a:cubicBezTo>
                    <a:cubicBezTo>
                      <a:pt x="-3091" y="10059"/>
                      <a:pt x="959" y="21600"/>
                      <a:pt x="9297" y="21600"/>
                    </a:cubicBezTo>
                    <a:cubicBezTo>
                      <a:pt x="14459" y="21600"/>
                      <a:pt x="18509" y="16879"/>
                      <a:pt x="18509" y="10831"/>
                    </a:cubicBezTo>
                    <a:cubicBezTo>
                      <a:pt x="18509" y="4289"/>
                      <a:pt x="14009" y="0"/>
                      <a:pt x="9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4" name="Google Shape;1124;p47"/>
              <p:cNvSpPr/>
              <p:nvPr/>
            </p:nvSpPr>
            <p:spPr>
              <a:xfrm rot="10800000">
                <a:off x="35714" y="84597"/>
                <a:ext cx="2262634" cy="2353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3" y="0"/>
                    </a:moveTo>
                    <a:lnTo>
                      <a:pt x="0" y="163"/>
                    </a:lnTo>
                    <a:lnTo>
                      <a:pt x="6950" y="6846"/>
                    </a:lnTo>
                    <a:lnTo>
                      <a:pt x="12080" y="6846"/>
                    </a:lnTo>
                    <a:lnTo>
                      <a:pt x="21350" y="15759"/>
                    </a:lnTo>
                    <a:lnTo>
                      <a:pt x="21350" y="21600"/>
                    </a:lnTo>
                    <a:lnTo>
                      <a:pt x="21600" y="21600"/>
                    </a:lnTo>
                    <a:lnTo>
                      <a:pt x="21600" y="15662"/>
                    </a:lnTo>
                    <a:lnTo>
                      <a:pt x="12182" y="6606"/>
                    </a:lnTo>
                    <a:lnTo>
                      <a:pt x="7053" y="660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5" name="Google Shape;1125;p47"/>
              <p:cNvSpPr/>
              <p:nvPr/>
            </p:nvSpPr>
            <p:spPr>
              <a:xfrm rot="10800000">
                <a:off x="254906" y="938809"/>
                <a:ext cx="601689" cy="600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88"/>
                    </a:lnTo>
                    <a:lnTo>
                      <a:pt x="9538" y="388"/>
                    </a:lnTo>
                    <a:lnTo>
                      <a:pt x="21213" y="12085"/>
                    </a:lnTo>
                    <a:lnTo>
                      <a:pt x="21213" y="21600"/>
                    </a:lnTo>
                    <a:lnTo>
                      <a:pt x="21600" y="21600"/>
                    </a:lnTo>
                    <a:lnTo>
                      <a:pt x="21600" y="11959"/>
                    </a:lnTo>
                    <a:lnTo>
                      <a:pt x="9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985" name="Google Shape;1126;p47"/>
          <p:cNvGrpSpPr/>
          <p:nvPr/>
        </p:nvGrpSpPr>
        <p:grpSpPr>
          <a:xfrm>
            <a:off x="-1140689" y="-1820051"/>
            <a:ext cx="4639705" cy="2986108"/>
            <a:chOff x="0" y="0"/>
            <a:chExt cx="4639704" cy="2986107"/>
          </a:xfrm>
        </p:grpSpPr>
        <p:sp>
          <p:nvSpPr>
            <p:cNvPr id="978" name="Google Shape;1127;p47"/>
            <p:cNvSpPr/>
            <p:nvPr/>
          </p:nvSpPr>
          <p:spPr>
            <a:xfrm>
              <a:off x="0" y="1478994"/>
              <a:ext cx="2552850" cy="150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515" y="0"/>
                  </a:moveTo>
                  <a:lnTo>
                    <a:pt x="12325" y="7108"/>
                  </a:lnTo>
                  <a:lnTo>
                    <a:pt x="8507" y="7108"/>
                  </a:lnTo>
                  <a:lnTo>
                    <a:pt x="0" y="21515"/>
                  </a:lnTo>
                  <a:lnTo>
                    <a:pt x="7973" y="21600"/>
                  </a:lnTo>
                  <a:lnTo>
                    <a:pt x="10441" y="17431"/>
                  </a:lnTo>
                  <a:lnTo>
                    <a:pt x="11315" y="1743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1D6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84" name="Google Shape;1128;p47"/>
            <p:cNvGrpSpPr/>
            <p:nvPr/>
          </p:nvGrpSpPr>
          <p:grpSpPr>
            <a:xfrm>
              <a:off x="1343276" y="-1"/>
              <a:ext cx="3296429" cy="2359324"/>
              <a:chOff x="0" y="0"/>
              <a:chExt cx="3296428" cy="2359322"/>
            </a:xfrm>
          </p:grpSpPr>
          <p:sp>
            <p:nvSpPr>
              <p:cNvPr id="979" name="Google Shape;1129;p47"/>
              <p:cNvSpPr/>
              <p:nvPr/>
            </p:nvSpPr>
            <p:spPr>
              <a:xfrm rot="5400000">
                <a:off x="501373" y="-409711"/>
                <a:ext cx="2265686" cy="3156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3983"/>
                    </a:lnTo>
                    <a:lnTo>
                      <a:pt x="10267" y="3983"/>
                    </a:lnTo>
                    <a:lnTo>
                      <a:pt x="16617" y="8541"/>
                    </a:lnTo>
                    <a:lnTo>
                      <a:pt x="16617" y="18138"/>
                    </a:lnTo>
                    <a:lnTo>
                      <a:pt x="21442" y="21600"/>
                    </a:lnTo>
                    <a:lnTo>
                      <a:pt x="21600" y="21473"/>
                    </a:lnTo>
                    <a:lnTo>
                      <a:pt x="16849" y="18075"/>
                    </a:lnTo>
                    <a:lnTo>
                      <a:pt x="16849" y="8464"/>
                    </a:lnTo>
                    <a:lnTo>
                      <a:pt x="10411" y="3830"/>
                    </a:lnTo>
                    <a:lnTo>
                      <a:pt x="10376" y="3805"/>
                    </a:lnTo>
                    <a:lnTo>
                      <a:pt x="248" y="3805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0" name="Google Shape;1130;p47"/>
              <p:cNvSpPr/>
              <p:nvPr/>
            </p:nvSpPr>
            <p:spPr>
              <a:xfrm rot="5400000">
                <a:off x="2107786" y="1267364"/>
                <a:ext cx="390554" cy="3907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177"/>
                    </a:lnTo>
                    <a:lnTo>
                      <a:pt x="15432" y="21600"/>
                    </a:lnTo>
                    <a:lnTo>
                      <a:pt x="21600" y="21600"/>
                    </a:lnTo>
                    <a:lnTo>
                      <a:pt x="10800" y="108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1" name="Google Shape;1131;p47"/>
              <p:cNvSpPr/>
              <p:nvPr/>
            </p:nvSpPr>
            <p:spPr>
              <a:xfrm rot="5400000">
                <a:off x="3200378" y="-610"/>
                <a:ext cx="95441" cy="966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70" h="21600" extrusionOk="0">
                    <a:moveTo>
                      <a:pt x="9344" y="5815"/>
                    </a:moveTo>
                    <a:cubicBezTo>
                      <a:pt x="13990" y="7086"/>
                      <a:pt x="13990" y="14563"/>
                      <a:pt x="9344" y="16224"/>
                    </a:cubicBezTo>
                    <a:cubicBezTo>
                      <a:pt x="5074" y="14563"/>
                      <a:pt x="5074" y="7086"/>
                      <a:pt x="9344" y="5815"/>
                    </a:cubicBezTo>
                    <a:close/>
                    <a:moveTo>
                      <a:pt x="9218" y="0"/>
                    </a:moveTo>
                    <a:cubicBezTo>
                      <a:pt x="6916" y="0"/>
                      <a:pt x="4571" y="1026"/>
                      <a:pt x="2604" y="3323"/>
                    </a:cubicBezTo>
                    <a:cubicBezTo>
                      <a:pt x="-3089" y="9969"/>
                      <a:pt x="1181" y="21600"/>
                      <a:pt x="9344" y="21600"/>
                    </a:cubicBezTo>
                    <a:cubicBezTo>
                      <a:pt x="14367" y="21209"/>
                      <a:pt x="18260" y="16615"/>
                      <a:pt x="18260" y="11240"/>
                    </a:cubicBezTo>
                    <a:cubicBezTo>
                      <a:pt x="18511" y="4496"/>
                      <a:pt x="14032" y="0"/>
                      <a:pt x="9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2" name="Google Shape;1132;p47"/>
              <p:cNvSpPr/>
              <p:nvPr/>
            </p:nvSpPr>
            <p:spPr>
              <a:xfrm rot="5400000">
                <a:off x="-474" y="2263063"/>
                <a:ext cx="96733" cy="9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410" h="21600" extrusionOk="0">
                    <a:moveTo>
                      <a:pt x="9212" y="5671"/>
                    </a:moveTo>
                    <a:cubicBezTo>
                      <a:pt x="11709" y="5671"/>
                      <a:pt x="13832" y="8186"/>
                      <a:pt x="13457" y="11145"/>
                    </a:cubicBezTo>
                    <a:cubicBezTo>
                      <a:pt x="13457" y="14252"/>
                      <a:pt x="11293" y="16274"/>
                      <a:pt x="9046" y="16274"/>
                    </a:cubicBezTo>
                    <a:cubicBezTo>
                      <a:pt x="8005" y="16274"/>
                      <a:pt x="6923" y="15830"/>
                      <a:pt x="6008" y="14893"/>
                    </a:cubicBezTo>
                    <a:cubicBezTo>
                      <a:pt x="3178" y="11540"/>
                      <a:pt x="5300" y="5671"/>
                      <a:pt x="9212" y="5671"/>
                    </a:cubicBezTo>
                    <a:close/>
                    <a:moveTo>
                      <a:pt x="9254" y="0"/>
                    </a:moveTo>
                    <a:cubicBezTo>
                      <a:pt x="6965" y="0"/>
                      <a:pt x="4676" y="986"/>
                      <a:pt x="2845" y="3156"/>
                    </a:cubicBezTo>
                    <a:cubicBezTo>
                      <a:pt x="-3190" y="9863"/>
                      <a:pt x="1055" y="21600"/>
                      <a:pt x="9212" y="21600"/>
                    </a:cubicBezTo>
                    <a:cubicBezTo>
                      <a:pt x="14165" y="21600"/>
                      <a:pt x="18410" y="16570"/>
                      <a:pt x="18410" y="10701"/>
                    </a:cubicBezTo>
                    <a:cubicBezTo>
                      <a:pt x="18410" y="4192"/>
                      <a:pt x="13915" y="0"/>
                      <a:pt x="9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3" name="Google Shape;1133;p47"/>
              <p:cNvSpPr/>
              <p:nvPr/>
            </p:nvSpPr>
            <p:spPr>
              <a:xfrm rot="5400000">
                <a:off x="2522414" y="166120"/>
                <a:ext cx="584301" cy="3422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5" y="0"/>
                    </a:moveTo>
                    <a:lnTo>
                      <a:pt x="0" y="345"/>
                    </a:lnTo>
                    <a:lnTo>
                      <a:pt x="6467" y="11387"/>
                    </a:lnTo>
                    <a:lnTo>
                      <a:pt x="15343" y="11387"/>
                    </a:lnTo>
                    <a:lnTo>
                      <a:pt x="21325" y="21600"/>
                    </a:lnTo>
                    <a:lnTo>
                      <a:pt x="21600" y="21131"/>
                    </a:lnTo>
                    <a:lnTo>
                      <a:pt x="15545" y="10793"/>
                    </a:lnTo>
                    <a:lnTo>
                      <a:pt x="6604" y="1079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986" name="Circuite_Fritzing.jpg" descr="Circuite_Fritzing.jpg"/>
          <p:cNvPicPr>
            <a:picLocks noChangeAspect="1"/>
          </p:cNvPicPr>
          <p:nvPr/>
        </p:nvPicPr>
        <p:blipFill>
          <a:blip r:embed="rId3"/>
          <a:srcRect t="493"/>
          <a:stretch>
            <a:fillRect/>
          </a:stretch>
        </p:blipFill>
        <p:spPr>
          <a:xfrm>
            <a:off x="3641368" y="25362"/>
            <a:ext cx="5506244" cy="5118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9" y="0"/>
                </a:moveTo>
                <a:lnTo>
                  <a:pt x="5348" y="10"/>
                </a:lnTo>
                <a:lnTo>
                  <a:pt x="3327" y="20"/>
                </a:lnTo>
                <a:lnTo>
                  <a:pt x="3327" y="181"/>
                </a:lnTo>
                <a:lnTo>
                  <a:pt x="3327" y="342"/>
                </a:lnTo>
                <a:lnTo>
                  <a:pt x="1836" y="353"/>
                </a:lnTo>
                <a:cubicBezTo>
                  <a:pt x="517" y="363"/>
                  <a:pt x="336" y="373"/>
                  <a:pt x="272" y="435"/>
                </a:cubicBezTo>
                <a:cubicBezTo>
                  <a:pt x="206" y="500"/>
                  <a:pt x="199" y="600"/>
                  <a:pt x="199" y="1698"/>
                </a:cubicBezTo>
                <a:lnTo>
                  <a:pt x="199" y="2893"/>
                </a:lnTo>
                <a:lnTo>
                  <a:pt x="100" y="2933"/>
                </a:lnTo>
                <a:lnTo>
                  <a:pt x="0" y="2973"/>
                </a:lnTo>
                <a:lnTo>
                  <a:pt x="0" y="3955"/>
                </a:lnTo>
                <a:lnTo>
                  <a:pt x="90" y="3968"/>
                </a:lnTo>
                <a:lnTo>
                  <a:pt x="179" y="3981"/>
                </a:lnTo>
                <a:lnTo>
                  <a:pt x="190" y="6933"/>
                </a:lnTo>
                <a:cubicBezTo>
                  <a:pt x="197" y="9010"/>
                  <a:pt x="213" y="9899"/>
                  <a:pt x="244" y="9939"/>
                </a:cubicBezTo>
                <a:cubicBezTo>
                  <a:pt x="279" y="9984"/>
                  <a:pt x="600" y="9999"/>
                  <a:pt x="1808" y="10008"/>
                </a:cubicBezTo>
                <a:lnTo>
                  <a:pt x="3327" y="10019"/>
                </a:lnTo>
                <a:lnTo>
                  <a:pt x="3327" y="10510"/>
                </a:lnTo>
                <a:lnTo>
                  <a:pt x="3327" y="11003"/>
                </a:lnTo>
                <a:lnTo>
                  <a:pt x="1803" y="11014"/>
                </a:lnTo>
                <a:lnTo>
                  <a:pt x="279" y="11026"/>
                </a:lnTo>
                <a:lnTo>
                  <a:pt x="279" y="14708"/>
                </a:lnTo>
                <a:lnTo>
                  <a:pt x="279" y="18389"/>
                </a:lnTo>
                <a:lnTo>
                  <a:pt x="3716" y="18399"/>
                </a:lnTo>
                <a:lnTo>
                  <a:pt x="7154" y="18411"/>
                </a:lnTo>
                <a:lnTo>
                  <a:pt x="7163" y="18860"/>
                </a:lnTo>
                <a:cubicBezTo>
                  <a:pt x="7177" y="19500"/>
                  <a:pt x="7178" y="19503"/>
                  <a:pt x="7394" y="19503"/>
                </a:cubicBezTo>
                <a:lnTo>
                  <a:pt x="7573" y="19503"/>
                </a:lnTo>
                <a:lnTo>
                  <a:pt x="7573" y="19225"/>
                </a:lnTo>
                <a:cubicBezTo>
                  <a:pt x="7573" y="18918"/>
                  <a:pt x="7631" y="18842"/>
                  <a:pt x="7844" y="18868"/>
                </a:cubicBezTo>
                <a:lnTo>
                  <a:pt x="7951" y="18882"/>
                </a:lnTo>
                <a:lnTo>
                  <a:pt x="7962" y="19392"/>
                </a:lnTo>
                <a:cubicBezTo>
                  <a:pt x="7973" y="19890"/>
                  <a:pt x="8004" y="20016"/>
                  <a:pt x="8113" y="20016"/>
                </a:cubicBezTo>
                <a:cubicBezTo>
                  <a:pt x="8249" y="20016"/>
                  <a:pt x="8283" y="19894"/>
                  <a:pt x="8286" y="19413"/>
                </a:cubicBezTo>
                <a:cubicBezTo>
                  <a:pt x="8287" y="19151"/>
                  <a:pt x="8298" y="18920"/>
                  <a:pt x="8311" y="18898"/>
                </a:cubicBezTo>
                <a:cubicBezTo>
                  <a:pt x="8348" y="18833"/>
                  <a:pt x="8577" y="18855"/>
                  <a:pt x="8655" y="18930"/>
                </a:cubicBezTo>
                <a:cubicBezTo>
                  <a:pt x="8710" y="18984"/>
                  <a:pt x="8728" y="19065"/>
                  <a:pt x="8728" y="19255"/>
                </a:cubicBezTo>
                <a:lnTo>
                  <a:pt x="8728" y="19506"/>
                </a:lnTo>
                <a:lnTo>
                  <a:pt x="8898" y="19495"/>
                </a:lnTo>
                <a:lnTo>
                  <a:pt x="9067" y="19481"/>
                </a:lnTo>
                <a:lnTo>
                  <a:pt x="9086" y="18945"/>
                </a:lnTo>
                <a:lnTo>
                  <a:pt x="9106" y="18411"/>
                </a:lnTo>
                <a:lnTo>
                  <a:pt x="9484" y="18411"/>
                </a:lnTo>
                <a:lnTo>
                  <a:pt x="9863" y="18411"/>
                </a:lnTo>
                <a:lnTo>
                  <a:pt x="9874" y="19491"/>
                </a:lnTo>
                <a:lnTo>
                  <a:pt x="9885" y="20573"/>
                </a:lnTo>
                <a:lnTo>
                  <a:pt x="11099" y="20573"/>
                </a:lnTo>
                <a:lnTo>
                  <a:pt x="12313" y="20573"/>
                </a:lnTo>
                <a:lnTo>
                  <a:pt x="12324" y="19491"/>
                </a:lnTo>
                <a:lnTo>
                  <a:pt x="12335" y="18411"/>
                </a:lnTo>
                <a:lnTo>
                  <a:pt x="15103" y="18411"/>
                </a:lnTo>
                <a:lnTo>
                  <a:pt x="17874" y="18411"/>
                </a:lnTo>
                <a:lnTo>
                  <a:pt x="17887" y="18572"/>
                </a:lnTo>
                <a:lnTo>
                  <a:pt x="17898" y="18731"/>
                </a:lnTo>
                <a:lnTo>
                  <a:pt x="18315" y="18731"/>
                </a:lnTo>
                <a:cubicBezTo>
                  <a:pt x="18730" y="18731"/>
                  <a:pt x="18731" y="18731"/>
                  <a:pt x="18731" y="18627"/>
                </a:cubicBezTo>
                <a:cubicBezTo>
                  <a:pt x="18731" y="18491"/>
                  <a:pt x="18810" y="18440"/>
                  <a:pt x="18838" y="18557"/>
                </a:cubicBezTo>
                <a:cubicBezTo>
                  <a:pt x="18859" y="18644"/>
                  <a:pt x="18881" y="18645"/>
                  <a:pt x="19607" y="18645"/>
                </a:cubicBezTo>
                <a:cubicBezTo>
                  <a:pt x="20334" y="18645"/>
                  <a:pt x="20357" y="18644"/>
                  <a:pt x="20378" y="18557"/>
                </a:cubicBezTo>
                <a:cubicBezTo>
                  <a:pt x="20406" y="18440"/>
                  <a:pt x="20484" y="18491"/>
                  <a:pt x="20484" y="18627"/>
                </a:cubicBezTo>
                <a:cubicBezTo>
                  <a:pt x="20484" y="18731"/>
                  <a:pt x="20484" y="18731"/>
                  <a:pt x="20920" y="18731"/>
                </a:cubicBezTo>
                <a:lnTo>
                  <a:pt x="21356" y="18731"/>
                </a:lnTo>
                <a:lnTo>
                  <a:pt x="21368" y="18572"/>
                </a:lnTo>
                <a:cubicBezTo>
                  <a:pt x="21379" y="18432"/>
                  <a:pt x="21396" y="18409"/>
                  <a:pt x="21491" y="18398"/>
                </a:cubicBezTo>
                <a:lnTo>
                  <a:pt x="21600" y="18384"/>
                </a:lnTo>
                <a:lnTo>
                  <a:pt x="21600" y="16312"/>
                </a:lnTo>
                <a:lnTo>
                  <a:pt x="21600" y="11026"/>
                </a:lnTo>
                <a:lnTo>
                  <a:pt x="18721" y="11014"/>
                </a:lnTo>
                <a:lnTo>
                  <a:pt x="15844" y="11003"/>
                </a:lnTo>
                <a:lnTo>
                  <a:pt x="15796" y="10746"/>
                </a:lnTo>
                <a:cubicBezTo>
                  <a:pt x="15743" y="10461"/>
                  <a:pt x="15771" y="10383"/>
                  <a:pt x="15924" y="10383"/>
                </a:cubicBezTo>
                <a:cubicBezTo>
                  <a:pt x="15975" y="10383"/>
                  <a:pt x="16051" y="10333"/>
                  <a:pt x="16098" y="10269"/>
                </a:cubicBezTo>
                <a:cubicBezTo>
                  <a:pt x="16179" y="10158"/>
                  <a:pt x="16181" y="10120"/>
                  <a:pt x="16181" y="7772"/>
                </a:cubicBezTo>
                <a:lnTo>
                  <a:pt x="16181" y="5385"/>
                </a:lnTo>
                <a:lnTo>
                  <a:pt x="16082" y="5273"/>
                </a:lnTo>
                <a:lnTo>
                  <a:pt x="15984" y="5159"/>
                </a:lnTo>
                <a:lnTo>
                  <a:pt x="14765" y="5159"/>
                </a:lnTo>
                <a:lnTo>
                  <a:pt x="13546" y="5159"/>
                </a:lnTo>
                <a:lnTo>
                  <a:pt x="13448" y="5264"/>
                </a:lnTo>
                <a:lnTo>
                  <a:pt x="13350" y="5370"/>
                </a:lnTo>
                <a:lnTo>
                  <a:pt x="13350" y="7783"/>
                </a:lnTo>
                <a:lnTo>
                  <a:pt x="13350" y="10197"/>
                </a:lnTo>
                <a:lnTo>
                  <a:pt x="13447" y="10292"/>
                </a:lnTo>
                <a:cubicBezTo>
                  <a:pt x="13532" y="10378"/>
                  <a:pt x="13598" y="10393"/>
                  <a:pt x="14054" y="10418"/>
                </a:cubicBezTo>
                <a:lnTo>
                  <a:pt x="14566" y="10447"/>
                </a:lnTo>
                <a:lnTo>
                  <a:pt x="14566" y="10725"/>
                </a:lnTo>
                <a:lnTo>
                  <a:pt x="14566" y="11003"/>
                </a:lnTo>
                <a:lnTo>
                  <a:pt x="13450" y="11003"/>
                </a:lnTo>
                <a:lnTo>
                  <a:pt x="12335" y="11003"/>
                </a:lnTo>
                <a:lnTo>
                  <a:pt x="12324" y="9731"/>
                </a:lnTo>
                <a:lnTo>
                  <a:pt x="12313" y="8458"/>
                </a:lnTo>
                <a:lnTo>
                  <a:pt x="11985" y="8447"/>
                </a:lnTo>
                <a:lnTo>
                  <a:pt x="11656" y="8435"/>
                </a:lnTo>
                <a:lnTo>
                  <a:pt x="11647" y="4936"/>
                </a:lnTo>
                <a:lnTo>
                  <a:pt x="11636" y="1437"/>
                </a:lnTo>
                <a:lnTo>
                  <a:pt x="11074" y="1425"/>
                </a:lnTo>
                <a:lnTo>
                  <a:pt x="10510" y="1412"/>
                </a:lnTo>
                <a:lnTo>
                  <a:pt x="10518" y="992"/>
                </a:lnTo>
                <a:cubicBezTo>
                  <a:pt x="10524" y="669"/>
                  <a:pt x="10510" y="546"/>
                  <a:pt x="10462" y="467"/>
                </a:cubicBezTo>
                <a:lnTo>
                  <a:pt x="10400" y="365"/>
                </a:lnTo>
                <a:lnTo>
                  <a:pt x="8896" y="353"/>
                </a:lnTo>
                <a:lnTo>
                  <a:pt x="7392" y="342"/>
                </a:lnTo>
                <a:lnTo>
                  <a:pt x="7381" y="171"/>
                </a:lnTo>
                <a:lnTo>
                  <a:pt x="7369" y="0"/>
                </a:lnTo>
                <a:close/>
                <a:moveTo>
                  <a:pt x="11955" y="18411"/>
                </a:moveTo>
                <a:lnTo>
                  <a:pt x="12175" y="18411"/>
                </a:lnTo>
                <a:lnTo>
                  <a:pt x="12175" y="19416"/>
                </a:lnTo>
                <a:lnTo>
                  <a:pt x="12175" y="20423"/>
                </a:lnTo>
                <a:lnTo>
                  <a:pt x="11108" y="20434"/>
                </a:lnTo>
                <a:cubicBezTo>
                  <a:pt x="10266" y="20443"/>
                  <a:pt x="10037" y="20434"/>
                  <a:pt x="10022" y="20391"/>
                </a:cubicBezTo>
                <a:cubicBezTo>
                  <a:pt x="9983" y="20282"/>
                  <a:pt x="10021" y="18410"/>
                  <a:pt x="10062" y="18421"/>
                </a:cubicBezTo>
                <a:cubicBezTo>
                  <a:pt x="10086" y="18427"/>
                  <a:pt x="10107" y="18735"/>
                  <a:pt x="10113" y="19203"/>
                </a:cubicBezTo>
                <a:lnTo>
                  <a:pt x="10124" y="19974"/>
                </a:lnTo>
                <a:lnTo>
                  <a:pt x="10920" y="19974"/>
                </a:lnTo>
                <a:lnTo>
                  <a:pt x="11717" y="19974"/>
                </a:lnTo>
                <a:lnTo>
                  <a:pt x="11722" y="19277"/>
                </a:lnTo>
                <a:cubicBezTo>
                  <a:pt x="11724" y="18894"/>
                  <a:pt x="11728" y="18543"/>
                  <a:pt x="11731" y="18496"/>
                </a:cubicBezTo>
                <a:cubicBezTo>
                  <a:pt x="11736" y="18422"/>
                  <a:pt x="11764" y="18411"/>
                  <a:pt x="11955" y="18411"/>
                </a:cubicBezTo>
                <a:close/>
                <a:moveTo>
                  <a:pt x="20085" y="20958"/>
                </a:moveTo>
                <a:cubicBezTo>
                  <a:pt x="20036" y="20958"/>
                  <a:pt x="20006" y="21145"/>
                  <a:pt x="20048" y="21190"/>
                </a:cubicBezTo>
                <a:cubicBezTo>
                  <a:pt x="20069" y="21212"/>
                  <a:pt x="20087" y="21282"/>
                  <a:pt x="20090" y="21342"/>
                </a:cubicBezTo>
                <a:cubicBezTo>
                  <a:pt x="20094" y="21443"/>
                  <a:pt x="20097" y="21441"/>
                  <a:pt x="20121" y="21322"/>
                </a:cubicBezTo>
                <a:cubicBezTo>
                  <a:pt x="20150" y="21174"/>
                  <a:pt x="20215" y="21165"/>
                  <a:pt x="20246" y="21305"/>
                </a:cubicBezTo>
                <a:cubicBezTo>
                  <a:pt x="20257" y="21358"/>
                  <a:pt x="20290" y="21409"/>
                  <a:pt x="20319" y="21419"/>
                </a:cubicBezTo>
                <a:cubicBezTo>
                  <a:pt x="20361" y="21434"/>
                  <a:pt x="20361" y="21422"/>
                  <a:pt x="20319" y="21349"/>
                </a:cubicBezTo>
                <a:cubicBezTo>
                  <a:pt x="20280" y="21281"/>
                  <a:pt x="20278" y="21247"/>
                  <a:pt x="20312" y="21210"/>
                </a:cubicBezTo>
                <a:cubicBezTo>
                  <a:pt x="20347" y="21173"/>
                  <a:pt x="20347" y="21141"/>
                  <a:pt x="20314" y="21084"/>
                </a:cubicBezTo>
                <a:cubicBezTo>
                  <a:pt x="20272" y="21012"/>
                  <a:pt x="20265" y="21012"/>
                  <a:pt x="20217" y="21079"/>
                </a:cubicBezTo>
                <a:cubicBezTo>
                  <a:pt x="20171" y="21145"/>
                  <a:pt x="20164" y="21142"/>
                  <a:pt x="20141" y="21054"/>
                </a:cubicBezTo>
                <a:cubicBezTo>
                  <a:pt x="20127" y="21001"/>
                  <a:pt x="20102" y="20958"/>
                  <a:pt x="20085" y="20958"/>
                </a:cubicBezTo>
                <a:close/>
                <a:moveTo>
                  <a:pt x="20860" y="20958"/>
                </a:moveTo>
                <a:cubicBezTo>
                  <a:pt x="20811" y="20959"/>
                  <a:pt x="20811" y="20984"/>
                  <a:pt x="20840" y="21344"/>
                </a:cubicBezTo>
                <a:cubicBezTo>
                  <a:pt x="20852" y="21483"/>
                  <a:pt x="20872" y="21416"/>
                  <a:pt x="20895" y="21161"/>
                </a:cubicBezTo>
                <a:cubicBezTo>
                  <a:pt x="20908" y="21013"/>
                  <a:pt x="20898" y="20959"/>
                  <a:pt x="20860" y="20958"/>
                </a:cubicBezTo>
                <a:close/>
                <a:moveTo>
                  <a:pt x="19627" y="21002"/>
                </a:moveTo>
                <a:cubicBezTo>
                  <a:pt x="19598" y="21002"/>
                  <a:pt x="19569" y="21022"/>
                  <a:pt x="19554" y="21062"/>
                </a:cubicBezTo>
                <a:cubicBezTo>
                  <a:pt x="19542" y="21096"/>
                  <a:pt x="19544" y="21197"/>
                  <a:pt x="19559" y="21287"/>
                </a:cubicBezTo>
                <a:cubicBezTo>
                  <a:pt x="19583" y="21428"/>
                  <a:pt x="19588" y="21435"/>
                  <a:pt x="19599" y="21335"/>
                </a:cubicBezTo>
                <a:cubicBezTo>
                  <a:pt x="19616" y="21186"/>
                  <a:pt x="19715" y="21090"/>
                  <a:pt x="19750" y="21190"/>
                </a:cubicBezTo>
                <a:cubicBezTo>
                  <a:pt x="19764" y="21228"/>
                  <a:pt x="19766" y="21297"/>
                  <a:pt x="19755" y="21344"/>
                </a:cubicBezTo>
                <a:cubicBezTo>
                  <a:pt x="19741" y="21400"/>
                  <a:pt x="19754" y="21429"/>
                  <a:pt x="19792" y="21429"/>
                </a:cubicBezTo>
                <a:cubicBezTo>
                  <a:pt x="19832" y="21429"/>
                  <a:pt x="19845" y="21403"/>
                  <a:pt x="19828" y="21347"/>
                </a:cubicBezTo>
                <a:cubicBezTo>
                  <a:pt x="19812" y="21291"/>
                  <a:pt x="19832" y="21243"/>
                  <a:pt x="19894" y="21196"/>
                </a:cubicBezTo>
                <a:lnTo>
                  <a:pt x="19984" y="21129"/>
                </a:lnTo>
                <a:lnTo>
                  <a:pt x="19853" y="21129"/>
                </a:lnTo>
                <a:cubicBezTo>
                  <a:pt x="19775" y="21129"/>
                  <a:pt x="19716" y="21105"/>
                  <a:pt x="19702" y="21066"/>
                </a:cubicBezTo>
                <a:cubicBezTo>
                  <a:pt x="19688" y="21025"/>
                  <a:pt x="19657" y="21003"/>
                  <a:pt x="19627" y="21002"/>
                </a:cubicBezTo>
                <a:close/>
                <a:moveTo>
                  <a:pt x="20579" y="21129"/>
                </a:moveTo>
                <a:cubicBezTo>
                  <a:pt x="20493" y="21129"/>
                  <a:pt x="20483" y="21140"/>
                  <a:pt x="20521" y="21190"/>
                </a:cubicBezTo>
                <a:cubicBezTo>
                  <a:pt x="20553" y="21231"/>
                  <a:pt x="20554" y="21259"/>
                  <a:pt x="20526" y="21278"/>
                </a:cubicBezTo>
                <a:cubicBezTo>
                  <a:pt x="20503" y="21294"/>
                  <a:pt x="20484" y="21333"/>
                  <a:pt x="20484" y="21367"/>
                </a:cubicBezTo>
                <a:cubicBezTo>
                  <a:pt x="20484" y="21407"/>
                  <a:pt x="20526" y="21429"/>
                  <a:pt x="20604" y="21429"/>
                </a:cubicBezTo>
                <a:cubicBezTo>
                  <a:pt x="20733" y="21429"/>
                  <a:pt x="20764" y="21369"/>
                  <a:pt x="20657" y="21325"/>
                </a:cubicBezTo>
                <a:cubicBezTo>
                  <a:pt x="20606" y="21304"/>
                  <a:pt x="20601" y="21286"/>
                  <a:pt x="20636" y="21248"/>
                </a:cubicBezTo>
                <a:cubicBezTo>
                  <a:pt x="20710" y="21169"/>
                  <a:pt x="20691" y="21129"/>
                  <a:pt x="20579" y="21129"/>
                </a:cubicBezTo>
                <a:close/>
                <a:moveTo>
                  <a:pt x="21122" y="21129"/>
                </a:moveTo>
                <a:cubicBezTo>
                  <a:pt x="21010" y="21129"/>
                  <a:pt x="21002" y="21139"/>
                  <a:pt x="21007" y="21290"/>
                </a:cubicBezTo>
                <a:cubicBezTo>
                  <a:pt x="21011" y="21446"/>
                  <a:pt x="21012" y="21446"/>
                  <a:pt x="21036" y="21322"/>
                </a:cubicBezTo>
                <a:cubicBezTo>
                  <a:pt x="21070" y="21155"/>
                  <a:pt x="21184" y="21147"/>
                  <a:pt x="21173" y="21312"/>
                </a:cubicBezTo>
                <a:cubicBezTo>
                  <a:pt x="21169" y="21377"/>
                  <a:pt x="21184" y="21429"/>
                  <a:pt x="21205" y="21429"/>
                </a:cubicBezTo>
                <a:cubicBezTo>
                  <a:pt x="21225" y="21429"/>
                  <a:pt x="21242" y="21361"/>
                  <a:pt x="21242" y="21278"/>
                </a:cubicBezTo>
                <a:cubicBezTo>
                  <a:pt x="21242" y="21140"/>
                  <a:pt x="21232" y="21129"/>
                  <a:pt x="21122" y="21129"/>
                </a:cubicBezTo>
                <a:close/>
                <a:moveTo>
                  <a:pt x="21480" y="21129"/>
                </a:moveTo>
                <a:cubicBezTo>
                  <a:pt x="21376" y="21129"/>
                  <a:pt x="21360" y="21144"/>
                  <a:pt x="21360" y="21248"/>
                </a:cubicBezTo>
                <a:cubicBezTo>
                  <a:pt x="21360" y="21314"/>
                  <a:pt x="21380" y="21390"/>
                  <a:pt x="21404" y="21416"/>
                </a:cubicBezTo>
                <a:cubicBezTo>
                  <a:pt x="21435" y="21449"/>
                  <a:pt x="21435" y="21470"/>
                  <a:pt x="21404" y="21491"/>
                </a:cubicBezTo>
                <a:cubicBezTo>
                  <a:pt x="21380" y="21507"/>
                  <a:pt x="21360" y="21538"/>
                  <a:pt x="21360" y="21560"/>
                </a:cubicBezTo>
                <a:cubicBezTo>
                  <a:pt x="21360" y="21582"/>
                  <a:pt x="21414" y="21600"/>
                  <a:pt x="21480" y="21600"/>
                </a:cubicBezTo>
                <a:cubicBezTo>
                  <a:pt x="21598" y="21600"/>
                  <a:pt x="21600" y="21597"/>
                  <a:pt x="21600" y="21364"/>
                </a:cubicBezTo>
                <a:cubicBezTo>
                  <a:pt x="21600" y="21131"/>
                  <a:pt x="21598" y="21129"/>
                  <a:pt x="21480" y="21129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1099;p45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4002" cy="592201"/>
          </a:xfrm>
          <a:prstGeom prst="rect">
            <a:avLst/>
          </a:prstGeom>
        </p:spPr>
        <p:txBody>
          <a:bodyPr/>
          <a:lstStyle/>
          <a:p>
            <a:pPr lvl="1" defTabSz="795527">
              <a:defRPr sz="2610"/>
            </a:pPr>
            <a:r>
              <a:t>SW ARCHITECTURE</a:t>
            </a:r>
          </a:p>
        </p:txBody>
      </p:sp>
      <p:pic>
        <p:nvPicPr>
          <p:cNvPr id="989" name="Progettazione-Pagina-2.png" descr="Progettazione-Pagina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24" y="1127066"/>
            <a:ext cx="2990151" cy="3838848"/>
          </a:xfrm>
          <a:prstGeom prst="rect">
            <a:avLst/>
          </a:prstGeom>
          <a:ln w="12700">
            <a:miter lim="400000"/>
          </a:ln>
        </p:spPr>
      </p:pic>
      <p:sp>
        <p:nvSpPr>
          <p:cNvPr id="990" name="Google Shape;1088;p45"/>
          <p:cNvSpPr txBox="1"/>
          <p:nvPr/>
        </p:nvSpPr>
        <p:spPr>
          <a:xfrm>
            <a:off x="5059364" y="1586672"/>
            <a:ext cx="2070901" cy="952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USE OF SINGLETON</a:t>
            </a:r>
          </a:p>
        </p:txBody>
      </p:sp>
      <p:grpSp>
        <p:nvGrpSpPr>
          <p:cNvPr id="993" name="Raggruppa"/>
          <p:cNvGrpSpPr/>
          <p:nvPr/>
        </p:nvGrpSpPr>
        <p:grpSpPr>
          <a:xfrm>
            <a:off x="3829056" y="2604085"/>
            <a:ext cx="4531518" cy="952743"/>
            <a:chOff x="0" y="0"/>
            <a:chExt cx="4531516" cy="952742"/>
          </a:xfrm>
        </p:grpSpPr>
        <p:sp>
          <p:nvSpPr>
            <p:cNvPr id="991" name="Google Shape;1094;p45"/>
            <p:cNvSpPr txBox="1"/>
            <p:nvPr/>
          </p:nvSpPr>
          <p:spPr>
            <a:xfrm>
              <a:off x="0" y="0"/>
              <a:ext cx="2070900" cy="9527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>
                <a:defRPr sz="2200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USE TIM CALLBACK</a:t>
              </a:r>
            </a:p>
          </p:txBody>
        </p:sp>
        <p:sp>
          <p:nvSpPr>
            <p:cNvPr id="992" name="Google Shape;1095;p45"/>
            <p:cNvSpPr txBox="1"/>
            <p:nvPr/>
          </p:nvSpPr>
          <p:spPr>
            <a:xfrm>
              <a:off x="2460616" y="0"/>
              <a:ext cx="2070901" cy="9527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rmAutofit/>
            </a:bodyPr>
            <a:lstStyle>
              <a:lvl1pPr algn="ctr" defTabSz="886968">
                <a:defRPr sz="2134">
                  <a:solidFill>
                    <a:srgbClr val="FC2E12"/>
                  </a:solidFill>
                  <a:latin typeface="Orbitron Regular Bold"/>
                  <a:ea typeface="Orbitron Regular Bold"/>
                  <a:cs typeface="Orbitron Regular Bold"/>
                  <a:sym typeface="Orbitron Regular Bold"/>
                </a:defRPr>
              </a:lvl1pPr>
            </a:lstStyle>
            <a:p>
              <a:r>
                <a:t>NEVER USE WHILE(1)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1088;p45"/>
          <p:cNvSpPr txBox="1"/>
          <p:nvPr/>
        </p:nvSpPr>
        <p:spPr>
          <a:xfrm>
            <a:off x="5515950" y="2095378"/>
            <a:ext cx="2070901" cy="9527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USE OF SINGLETON</a:t>
            </a:r>
          </a:p>
        </p:txBody>
      </p:sp>
      <p:pic>
        <p:nvPicPr>
          <p:cNvPr id="4" name="Progettazione-Pagina-2.png" descr="Progettazione-Pagina-2.png">
            <a:extLst>
              <a:ext uri="{FF2B5EF4-FFF2-40B4-BE49-F238E27FC236}">
                <a16:creationId xmlns:a16="http://schemas.microsoft.com/office/drawing/2014/main" id="{7DD7882F-BDB9-E1F8-0E83-30DD4E6C6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55964" y="-3246244"/>
            <a:ext cx="9063490" cy="11635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1087;p45"/>
          <p:cNvSpPr txBox="1">
            <a:spLocks noGrp="1"/>
          </p:cNvSpPr>
          <p:nvPr>
            <p:ph type="body" sz="quarter" idx="1"/>
          </p:nvPr>
        </p:nvSpPr>
        <p:spPr>
          <a:xfrm>
            <a:off x="885175" y="3974562"/>
            <a:ext cx="2070900" cy="72447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defTabSz="749808">
              <a:defRPr sz="123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To generate an interrupt every millisecond: pre scale 1, period 7999</a:t>
            </a:r>
          </a:p>
        </p:txBody>
      </p:sp>
      <p:sp>
        <p:nvSpPr>
          <p:cNvPr id="1000" name="Google Shape;1088;p45"/>
          <p:cNvSpPr txBox="1"/>
          <p:nvPr/>
        </p:nvSpPr>
        <p:spPr>
          <a:xfrm>
            <a:off x="885175" y="1849390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UART</a:t>
            </a:r>
          </a:p>
        </p:txBody>
      </p:sp>
      <p:sp>
        <p:nvSpPr>
          <p:cNvPr id="1001" name="Google Shape;1089;p45"/>
          <p:cNvSpPr txBox="1"/>
          <p:nvPr/>
        </p:nvSpPr>
        <p:spPr>
          <a:xfrm>
            <a:off x="3536543" y="3574317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ADC</a:t>
            </a:r>
          </a:p>
        </p:txBody>
      </p:sp>
      <p:sp>
        <p:nvSpPr>
          <p:cNvPr id="1002" name="Google Shape;1090;p45"/>
          <p:cNvSpPr txBox="1"/>
          <p:nvPr/>
        </p:nvSpPr>
        <p:spPr>
          <a:xfrm>
            <a:off x="3536557" y="3974562"/>
            <a:ext cx="2070900" cy="72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algn="ctr" defTabSz="749808">
              <a:defRPr sz="123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For temperature sensor, Continuos Conversion Mode</a:t>
            </a:r>
          </a:p>
        </p:txBody>
      </p:sp>
      <p:sp>
        <p:nvSpPr>
          <p:cNvPr id="1003" name="Google Shape;1091;p45"/>
          <p:cNvSpPr txBox="1"/>
          <p:nvPr/>
        </p:nvSpPr>
        <p:spPr>
          <a:xfrm>
            <a:off x="6187925" y="3574317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I2C</a:t>
            </a:r>
          </a:p>
        </p:txBody>
      </p:sp>
      <p:sp>
        <p:nvSpPr>
          <p:cNvPr id="1004" name="Google Shape;1092;p45"/>
          <p:cNvSpPr txBox="1"/>
          <p:nvPr/>
        </p:nvSpPr>
        <p:spPr>
          <a:xfrm>
            <a:off x="6187925" y="3974562"/>
            <a:ext cx="2070900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algn="ctr" defTabSz="868680">
              <a:defRPr sz="1425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Only one bus is used for pilot 3 devises</a:t>
            </a:r>
          </a:p>
        </p:txBody>
      </p:sp>
      <p:sp>
        <p:nvSpPr>
          <p:cNvPr id="1005" name="Google Shape;1093;p45"/>
          <p:cNvSpPr txBox="1"/>
          <p:nvPr/>
        </p:nvSpPr>
        <p:spPr>
          <a:xfrm>
            <a:off x="885175" y="3574317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TIM 11</a:t>
            </a:r>
          </a:p>
        </p:txBody>
      </p:sp>
      <p:sp>
        <p:nvSpPr>
          <p:cNvPr id="1006" name="Google Shape;1094;p45"/>
          <p:cNvSpPr txBox="1"/>
          <p:nvPr/>
        </p:nvSpPr>
        <p:spPr>
          <a:xfrm>
            <a:off x="3536543" y="1849390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/>
          <a:p>
            <a:pPr lvl="1"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TIM 1 FOR PWM</a:t>
            </a:r>
          </a:p>
        </p:txBody>
      </p:sp>
      <p:sp>
        <p:nvSpPr>
          <p:cNvPr id="1007" name="Google Shape;1095;p45"/>
          <p:cNvSpPr txBox="1"/>
          <p:nvPr/>
        </p:nvSpPr>
        <p:spPr>
          <a:xfrm>
            <a:off x="6187925" y="1849390"/>
            <a:ext cx="2070900" cy="37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466344">
              <a:defRPr sz="1121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TIM 10</a:t>
            </a:r>
          </a:p>
        </p:txBody>
      </p:sp>
      <p:sp>
        <p:nvSpPr>
          <p:cNvPr id="1008" name="Google Shape;1096;p45"/>
          <p:cNvSpPr txBox="1"/>
          <p:nvPr/>
        </p:nvSpPr>
        <p:spPr>
          <a:xfrm>
            <a:off x="885175" y="2249635"/>
            <a:ext cx="2070900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algn="ctr" defTabSz="868680">
              <a:defRPr sz="1425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Used for debug, baud rate 9600 bits/s</a:t>
            </a:r>
          </a:p>
        </p:txBody>
      </p:sp>
      <p:sp>
        <p:nvSpPr>
          <p:cNvPr id="1009" name="Google Shape;1097;p45"/>
          <p:cNvSpPr txBox="1"/>
          <p:nvPr/>
        </p:nvSpPr>
        <p:spPr>
          <a:xfrm>
            <a:off x="3536557" y="2249635"/>
            <a:ext cx="2070900" cy="72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algn="ctr" defTabSz="749808">
              <a:defRPr sz="123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2 different channels set by code, used to pilot led and buzzer</a:t>
            </a:r>
          </a:p>
        </p:txBody>
      </p:sp>
      <p:sp>
        <p:nvSpPr>
          <p:cNvPr id="1010" name="Google Shape;1098;p45"/>
          <p:cNvSpPr txBox="1"/>
          <p:nvPr/>
        </p:nvSpPr>
        <p:spPr>
          <a:xfrm>
            <a:off x="6187925" y="2249635"/>
            <a:ext cx="2070900" cy="72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algn="ctr" defTabSz="749808">
              <a:defRPr sz="1230">
                <a:solidFill>
                  <a:srgbClr val="383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To generate an interrupt every second: pre scale 1599, period 9999</a:t>
            </a:r>
          </a:p>
        </p:txBody>
      </p:sp>
      <p:sp>
        <p:nvSpPr>
          <p:cNvPr id="1011" name="Google Shape;1099;p45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4002" cy="592201"/>
          </a:xfrm>
          <a:prstGeom prst="rect">
            <a:avLst/>
          </a:prstGeom>
        </p:spPr>
        <p:txBody>
          <a:bodyPr/>
          <a:lstStyle>
            <a:lvl1pPr defTabSz="795527">
              <a:defRPr sz="2610"/>
            </a:lvl1pPr>
          </a:lstStyle>
          <a:p>
            <a:r>
              <a:t>SW INTERFACES</a:t>
            </a:r>
          </a:p>
        </p:txBody>
      </p:sp>
      <p:sp>
        <p:nvSpPr>
          <p:cNvPr id="1012" name="Google Shape;1100;p45"/>
          <p:cNvSpPr txBox="1"/>
          <p:nvPr/>
        </p:nvSpPr>
        <p:spPr>
          <a:xfrm>
            <a:off x="1477675" y="300295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04</a:t>
            </a:r>
          </a:p>
        </p:txBody>
      </p:sp>
      <p:sp>
        <p:nvSpPr>
          <p:cNvPr id="1013" name="Google Shape;1101;p45"/>
          <p:cNvSpPr txBox="1"/>
          <p:nvPr/>
        </p:nvSpPr>
        <p:spPr>
          <a:xfrm>
            <a:off x="4129042" y="300295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05</a:t>
            </a:r>
          </a:p>
        </p:txBody>
      </p:sp>
      <p:sp>
        <p:nvSpPr>
          <p:cNvPr id="1014" name="Google Shape;1102;p45"/>
          <p:cNvSpPr txBox="1"/>
          <p:nvPr/>
        </p:nvSpPr>
        <p:spPr>
          <a:xfrm>
            <a:off x="1477675" y="127801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01</a:t>
            </a:r>
          </a:p>
        </p:txBody>
      </p:sp>
      <p:sp>
        <p:nvSpPr>
          <p:cNvPr id="1015" name="Google Shape;1103;p45"/>
          <p:cNvSpPr txBox="1"/>
          <p:nvPr/>
        </p:nvSpPr>
        <p:spPr>
          <a:xfrm>
            <a:off x="4129042" y="127801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02</a:t>
            </a:r>
          </a:p>
        </p:txBody>
      </p:sp>
      <p:sp>
        <p:nvSpPr>
          <p:cNvPr id="1016" name="Google Shape;1104;p45"/>
          <p:cNvSpPr txBox="1"/>
          <p:nvPr/>
        </p:nvSpPr>
        <p:spPr>
          <a:xfrm>
            <a:off x="6780424" y="127801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03</a:t>
            </a:r>
          </a:p>
        </p:txBody>
      </p:sp>
      <p:sp>
        <p:nvSpPr>
          <p:cNvPr id="1017" name="Google Shape;1105;p45"/>
          <p:cNvSpPr txBox="1"/>
          <p:nvPr/>
        </p:nvSpPr>
        <p:spPr>
          <a:xfrm>
            <a:off x="6780424" y="3002951"/>
            <a:ext cx="885901" cy="5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 defTabSz="676655">
              <a:defRPr sz="222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06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952;p38"/>
          <p:cNvSpPr txBox="1"/>
          <p:nvPr/>
        </p:nvSpPr>
        <p:spPr>
          <a:xfrm>
            <a:off x="2816126" y="2663466"/>
            <a:ext cx="3511748" cy="1228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/>
          <a:p>
            <a: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READ DATA</a:t>
            </a:r>
          </a:p>
          <a:p>
            <a: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TRIGGER FLAG</a:t>
            </a:r>
          </a:p>
          <a:p>
            <a: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RAISE ALERT</a:t>
            </a:r>
          </a:p>
        </p:txBody>
      </p:sp>
      <p:sp>
        <p:nvSpPr>
          <p:cNvPr id="1020" name="Google Shape;954;p38"/>
          <p:cNvSpPr txBox="1">
            <a:spLocks noGrp="1"/>
          </p:cNvSpPr>
          <p:nvPr>
            <p:ph type="title"/>
          </p:nvPr>
        </p:nvSpPr>
        <p:spPr>
          <a:xfrm>
            <a:off x="719999" y="2323881"/>
            <a:ext cx="7704002" cy="592201"/>
          </a:xfrm>
          <a:prstGeom prst="rect">
            <a:avLst/>
          </a:prstGeom>
        </p:spPr>
        <p:txBody>
          <a:bodyPr/>
          <a:lstStyle>
            <a:lvl1pPr defTabSz="795527">
              <a:defRPr sz="2610"/>
            </a:lvl1pPr>
          </a:lstStyle>
          <a:p>
            <a:r>
              <a:t>TIM 10</a:t>
            </a:r>
          </a:p>
        </p:txBody>
      </p:sp>
      <p:sp>
        <p:nvSpPr>
          <p:cNvPr id="1021" name="Google Shape;952;p38"/>
          <p:cNvSpPr txBox="1"/>
          <p:nvPr/>
        </p:nvSpPr>
        <p:spPr>
          <a:xfrm>
            <a:off x="2816126" y="1058507"/>
            <a:ext cx="3511748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MAIN IF STATEMENT</a:t>
            </a:r>
          </a:p>
        </p:txBody>
      </p:sp>
      <p:sp>
        <p:nvSpPr>
          <p:cNvPr id="1022" name="Google Shape;953;p38"/>
          <p:cNvSpPr txBox="1"/>
          <p:nvPr/>
        </p:nvSpPr>
        <p:spPr>
          <a:xfrm>
            <a:off x="2047439" y="1506514"/>
            <a:ext cx="5049122" cy="836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/>
          <a:p>
            <a:pPr algn="ctr" defTabSz="521208">
              <a:defRPr sz="1994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if (htim-&gt;Instance == TIM10){}</a:t>
            </a:r>
          </a:p>
          <a:p>
            <a:pPr algn="ctr" defTabSz="521208">
              <a:defRPr sz="1994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pPr>
            <a:r>
              <a:t>if (htim-&gt;Instance == TIM11){}</a:t>
            </a:r>
          </a:p>
        </p:txBody>
      </p:sp>
      <p:sp>
        <p:nvSpPr>
          <p:cNvPr id="1023" name="Google Shape;885;p35"/>
          <p:cNvSpPr txBox="1"/>
          <p:nvPr/>
        </p:nvSpPr>
        <p:spPr>
          <a:xfrm>
            <a:off x="1320300" y="161875"/>
            <a:ext cx="6503400" cy="105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480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SW PROTOCOLS</a:t>
            </a:r>
          </a:p>
        </p:txBody>
      </p:sp>
      <p:sp>
        <p:nvSpPr>
          <p:cNvPr id="1024" name="Google Shape;952;p38"/>
          <p:cNvSpPr txBox="1"/>
          <p:nvPr/>
        </p:nvSpPr>
        <p:spPr>
          <a:xfrm>
            <a:off x="2816126" y="4324187"/>
            <a:ext cx="3511748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normAutofit/>
          </a:bodyPr>
          <a:lstStyle>
            <a:lvl1pPr algn="ctr">
              <a:defRPr sz="2200">
                <a:solidFill>
                  <a:srgbClr val="FC2E12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MANAGE ANIMATION</a:t>
            </a:r>
          </a:p>
        </p:txBody>
      </p:sp>
      <p:sp>
        <p:nvSpPr>
          <p:cNvPr id="1025" name="Google Shape;954;p38"/>
          <p:cNvSpPr txBox="1"/>
          <p:nvPr/>
        </p:nvSpPr>
        <p:spPr>
          <a:xfrm>
            <a:off x="719999" y="3875475"/>
            <a:ext cx="7704002" cy="5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795527">
              <a:defRPr sz="2610">
                <a:solidFill>
                  <a:srgbClr val="383536"/>
                </a:solidFill>
                <a:latin typeface="Orbitron Regular Bold"/>
                <a:ea typeface="Orbitron Regular Bold"/>
                <a:cs typeface="Orbitron Regular Bold"/>
                <a:sym typeface="Orbitron Regular Bold"/>
              </a:defRPr>
            </a:lvl1pPr>
          </a:lstStyle>
          <a:p>
            <a:r>
              <a:t>TIM 11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961;p39"/>
          <p:cNvSpPr txBox="1">
            <a:spLocks noGrp="1"/>
          </p:cNvSpPr>
          <p:nvPr>
            <p:ph type="title"/>
          </p:nvPr>
        </p:nvSpPr>
        <p:spPr>
          <a:xfrm>
            <a:off x="719999" y="387600"/>
            <a:ext cx="7704002" cy="592201"/>
          </a:xfrm>
          <a:prstGeom prst="rect">
            <a:avLst/>
          </a:prstGeom>
        </p:spPr>
        <p:txBody>
          <a:bodyPr/>
          <a:lstStyle>
            <a:lvl1pPr defTabSz="795527">
              <a:defRPr sz="2610"/>
            </a:lvl1pPr>
          </a:lstStyle>
          <a:p>
            <a:r>
              <a:t>POWER DISSIPATION</a:t>
            </a:r>
          </a:p>
        </p:txBody>
      </p:sp>
      <p:graphicFrame>
        <p:nvGraphicFramePr>
          <p:cNvPr id="1028" name="Google Shape;962;p39"/>
          <p:cNvGraphicFramePr/>
          <p:nvPr/>
        </p:nvGraphicFramePr>
        <p:xfrm>
          <a:off x="2085341" y="1287275"/>
          <a:ext cx="4973317" cy="335844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25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1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2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4975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E3EEED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Device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E3EEED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Power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E3EEED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Energy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2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NUCLEO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29.43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 rowSpan="5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1340 mWh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KY028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0.080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MAX32664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1305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SSD1306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1.419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DS1307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4.95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LED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7.5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0.125 mWh for cycle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9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chemeClr val="accent3"/>
                          </a:solidFill>
                          <a:latin typeface="Orbitron Regular Bold"/>
                          <a:ea typeface="Orbitron Regular Bold"/>
                          <a:cs typeface="Orbitron Regular Bold"/>
                          <a:sym typeface="Orbitron Regular Bold"/>
                        </a:rPr>
                        <a:t>BUZZER</a:t>
                      </a:r>
                    </a:p>
                  </a:txBody>
                  <a:tcPr marL="91425" marR="91425" marT="91425" marB="91425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13.61 mW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383536"/>
                          </a:solidFill>
                          <a:latin typeface="Orbitron Regular Medium"/>
                          <a:ea typeface="Orbitron Regular Medium"/>
                          <a:cs typeface="Orbitron Regular Medium"/>
                          <a:sym typeface="Orbitron Regular Medium"/>
                        </a:rPr>
                        <a:t>0.019 mWh for alarm</a:t>
                      </a:r>
                    </a:p>
                  </a:txBody>
                  <a:tcPr marL="54850" marR="54850" marT="54850" marB="54850" anchor="ctr" horzOverflow="overflow">
                    <a:lnL w="28575">
                      <a:solidFill>
                        <a:schemeClr val="accent1"/>
                      </a:solidFill>
                    </a:lnL>
                    <a:lnR w="28575">
                      <a:solidFill>
                        <a:schemeClr val="accent1"/>
                      </a:solidFill>
                    </a:lnR>
                    <a:lnT w="28575">
                      <a:solidFill>
                        <a:schemeClr val="accent1"/>
                      </a:solidFill>
                    </a:lnT>
                    <a:lnB w="28575">
                      <a:solidFill>
                        <a:schemeClr val="accent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 Evolution of Invention in Canada Thesis by Slidesgo">
  <a:themeElements>
    <a:clrScheme name="The Evolution of Invention in Canada Thesis by Slidesgo">
      <a:dk1>
        <a:srgbClr val="E3EEED"/>
      </a:dk1>
      <a:lt1>
        <a:srgbClr val="E3EEED"/>
      </a:lt1>
      <a:dk2>
        <a:srgbClr val="A7A7A7"/>
      </a:dk2>
      <a:lt2>
        <a:srgbClr val="535353"/>
      </a:lt2>
      <a:accent1>
        <a:srgbClr val="64818C"/>
      </a:accent1>
      <a:accent2>
        <a:srgbClr val="DD4815"/>
      </a:accent2>
      <a:accent3>
        <a:srgbClr val="24A364"/>
      </a:accent3>
      <a:accent4>
        <a:srgbClr val="8F8F8F"/>
      </a:accent4>
      <a:accent5>
        <a:srgbClr val="6E6E6E"/>
      </a:accent5>
      <a:accent6>
        <a:srgbClr val="4D4D4D"/>
      </a:accent6>
      <a:hlink>
        <a:srgbClr val="0000FF"/>
      </a:hlink>
      <a:folHlink>
        <a:srgbClr val="FF00FF"/>
      </a:folHlink>
    </a:clrScheme>
    <a:fontScheme name="The Evolution of Invention in Canada Thesis by Slidesgo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he Evolution of Invention in Canada Thesis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83536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3EEED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3EEED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he Evolution of Invention in Canada Thesis by Slidesgo">
  <a:themeElements>
    <a:clrScheme name="The Evolution of Invention in Canada Thesis by Slidesg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4818C"/>
      </a:accent1>
      <a:accent2>
        <a:srgbClr val="DD4815"/>
      </a:accent2>
      <a:accent3>
        <a:srgbClr val="24A364"/>
      </a:accent3>
      <a:accent4>
        <a:srgbClr val="8F8F8F"/>
      </a:accent4>
      <a:accent5>
        <a:srgbClr val="6E6E6E"/>
      </a:accent5>
      <a:accent6>
        <a:srgbClr val="4D4D4D"/>
      </a:accent6>
      <a:hlink>
        <a:srgbClr val="0000FF"/>
      </a:hlink>
      <a:folHlink>
        <a:srgbClr val="FF00FF"/>
      </a:folHlink>
    </a:clrScheme>
    <a:fontScheme name="The Evolution of Invention in Canada Thesis by Slidesgo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he Evolution of Invention in Canada Thesis by Slidesg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83536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3EEED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3EEED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</Words>
  <Application>Microsoft Macintosh PowerPoint</Application>
  <PresentationFormat>Presentazione su schermo (16:9)</PresentationFormat>
  <Paragraphs>75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Orbitron Regular Bold</vt:lpstr>
      <vt:lpstr>Orbitron Regular Medium</vt:lpstr>
      <vt:lpstr>Roboto</vt:lpstr>
      <vt:lpstr>The Evolution of Invention in Canada Thesis by Slidesgo</vt:lpstr>
      <vt:lpstr>Final Project Embedded System for E-Health</vt:lpstr>
      <vt:lpstr>INTRODUCTION</vt:lpstr>
      <vt:lpstr>NUCLEO F4 AND PERIPHERALS</vt:lpstr>
      <vt:lpstr>Circuite  in Fritzing</vt:lpstr>
      <vt:lpstr>SW ARCHITECTURE</vt:lpstr>
      <vt:lpstr>Presentazione standard di PowerPoint</vt:lpstr>
      <vt:lpstr>SW INTERFACES</vt:lpstr>
      <vt:lpstr>TIM 10</vt:lpstr>
      <vt:lpstr>POWER DISSIPATION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Embedded System for E-Health</dc:title>
  <cp:lastModifiedBy>SALVATORE APICELLA</cp:lastModifiedBy>
  <cp:revision>1</cp:revision>
  <dcterms:modified xsi:type="dcterms:W3CDTF">2023-06-12T20:08:11Z</dcterms:modified>
</cp:coreProperties>
</file>